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914" r:id="rId2"/>
    <p:sldId id="278" r:id="rId3"/>
    <p:sldId id="276" r:id="rId4"/>
    <p:sldId id="279" r:id="rId5"/>
  </p:sldIdLst>
  <p:sldSz cx="12192000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B625E-5DAA-48CA-9292-47F66AE6722D}" v="2" dt="2022-12-09T03:07:30.416"/>
    <p1510:client id="{BC1CBA75-C6D5-43FB-BA9A-FC895B994152}" v="5" dt="2022-12-08T08:41:06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86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n Chunfeng" userId="fbbef99143ae0499" providerId="LiveId" clId="{BC1CBA75-C6D5-43FB-BA9A-FC895B994152}"/>
    <pc:docChg chg="undo custSel modSld">
      <pc:chgData name="Lian Chunfeng" userId="fbbef99143ae0499" providerId="LiveId" clId="{BC1CBA75-C6D5-43FB-BA9A-FC895B994152}" dt="2022-12-08T08:47:51.928" v="353" actId="1038"/>
      <pc:docMkLst>
        <pc:docMk/>
      </pc:docMkLst>
      <pc:sldChg chg="addSp delSp modSp mod">
        <pc:chgData name="Lian Chunfeng" userId="fbbef99143ae0499" providerId="LiveId" clId="{BC1CBA75-C6D5-43FB-BA9A-FC895B994152}" dt="2022-12-08T08:47:51.928" v="353" actId="1038"/>
        <pc:sldMkLst>
          <pc:docMk/>
          <pc:sldMk cId="443106795" sldId="276"/>
        </pc:sldMkLst>
        <pc:spChg chg="add del mod">
          <ac:chgData name="Lian Chunfeng" userId="fbbef99143ae0499" providerId="LiveId" clId="{BC1CBA75-C6D5-43FB-BA9A-FC895B994152}" dt="2022-12-08T08:47:42.855" v="346" actId="478"/>
          <ac:spMkLst>
            <pc:docMk/>
            <pc:sldMk cId="443106795" sldId="276"/>
            <ac:spMk id="2" creationId="{17EA2C12-016B-FB0F-BB99-7872306E6870}"/>
          </ac:spMkLst>
        </pc:spChg>
        <pc:spChg chg="add del mod">
          <ac:chgData name="Lian Chunfeng" userId="fbbef99143ae0499" providerId="LiveId" clId="{BC1CBA75-C6D5-43FB-BA9A-FC895B994152}" dt="2022-12-08T08:47:34.689" v="343" actId="478"/>
          <ac:spMkLst>
            <pc:docMk/>
            <pc:sldMk cId="443106795" sldId="276"/>
            <ac:spMk id="3" creationId="{4E395632-C5F0-7463-7EA8-47F2657C2A3D}"/>
          </ac:spMkLst>
        </pc:spChg>
        <pc:spChg chg="add del mod">
          <ac:chgData name="Lian Chunfeng" userId="fbbef99143ae0499" providerId="LiveId" clId="{BC1CBA75-C6D5-43FB-BA9A-FC895B994152}" dt="2022-12-08T08:47:46.790" v="347" actId="478"/>
          <ac:spMkLst>
            <pc:docMk/>
            <pc:sldMk cId="443106795" sldId="276"/>
            <ac:spMk id="4" creationId="{008027C4-EE1D-61C6-7836-A3CA2C03CE3E}"/>
          </ac:spMkLst>
        </pc:spChg>
        <pc:spChg chg="add del mod">
          <ac:chgData name="Lian Chunfeng" userId="fbbef99143ae0499" providerId="LiveId" clId="{BC1CBA75-C6D5-43FB-BA9A-FC895B994152}" dt="2022-12-08T08:47:48.488" v="348" actId="478"/>
          <ac:spMkLst>
            <pc:docMk/>
            <pc:sldMk cId="443106795" sldId="276"/>
            <ac:spMk id="5" creationId="{C269A506-0B70-8313-6F0D-FEDBD31ED7EF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58" creationId="{BF5AE93A-9901-3340-56F3-8764878C7AFB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59" creationId="{97AA0A44-B84B-A20F-74E0-6CF31D6F9790}"/>
          </ac:spMkLst>
        </pc:spChg>
        <pc:spChg chg="mod topLvl">
          <ac:chgData name="Lian Chunfeng" userId="fbbef99143ae0499" providerId="LiveId" clId="{BC1CBA75-C6D5-43FB-BA9A-FC895B994152}" dt="2022-12-08T08:31:25.615" v="0" actId="165"/>
          <ac:spMkLst>
            <pc:docMk/>
            <pc:sldMk cId="443106795" sldId="276"/>
            <ac:spMk id="61" creationId="{A2E9E11E-E4C9-E30A-CBCD-240D6C9C437B}"/>
          </ac:spMkLst>
        </pc:spChg>
        <pc:spChg chg="mod topLvl">
          <ac:chgData name="Lian Chunfeng" userId="fbbef99143ae0499" providerId="LiveId" clId="{BC1CBA75-C6D5-43FB-BA9A-FC895B994152}" dt="2022-12-08T08:31:25.615" v="0" actId="165"/>
          <ac:spMkLst>
            <pc:docMk/>
            <pc:sldMk cId="443106795" sldId="276"/>
            <ac:spMk id="62" creationId="{EA3E4F14-233B-E98E-3D97-2BE0EF1053CE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63" creationId="{7EEC801A-E0E8-48EE-5793-661FFFAA6629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66" creationId="{8E96CF64-9343-C859-31F3-F5FE078FC4E2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71" creationId="{791F3EAF-0A82-0C7C-D33B-26F3B4A45FD8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76" creationId="{6CE3C7B0-2AF3-D5DE-0470-7312EE60BB83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81" creationId="{B5094FDE-20A7-4AC8-980C-BA19EDC909CB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86" creationId="{02DC9317-669C-E288-AA6C-D0B0D52B2447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92" creationId="{0419C58E-CBAD-492C-00BB-730ABBDF2A99}"/>
          </ac:spMkLst>
        </pc:spChg>
        <pc:spChg chg="mod">
          <ac:chgData name="Lian Chunfeng" userId="fbbef99143ae0499" providerId="LiveId" clId="{BC1CBA75-C6D5-43FB-BA9A-FC895B994152}" dt="2022-12-08T08:47:51.928" v="353" actId="1038"/>
          <ac:spMkLst>
            <pc:docMk/>
            <pc:sldMk cId="443106795" sldId="276"/>
            <ac:spMk id="94" creationId="{421FD940-33CF-56ED-AD60-4C7B05621524}"/>
          </ac:spMkLst>
        </pc:spChg>
        <pc:spChg chg="mod">
          <ac:chgData name="Lian Chunfeng" userId="fbbef99143ae0499" providerId="LiveId" clId="{BC1CBA75-C6D5-43FB-BA9A-FC895B994152}" dt="2022-12-08T08:47:51.928" v="353" actId="1038"/>
          <ac:spMkLst>
            <pc:docMk/>
            <pc:sldMk cId="443106795" sldId="276"/>
            <ac:spMk id="95" creationId="{965035E2-AFFF-2FF5-2EC0-B1A8A0193EC5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126" creationId="{B1B70F39-2409-2C61-BA7B-F572464F3DCE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127" creationId="{749386B6-5CCE-C979-D098-98405AD9CE48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128" creationId="{6DD2CF20-A0D8-5365-B320-E718B9BB0663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129" creationId="{F4CFE340-F732-CA58-7B3D-32DE412C16CB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130" creationId="{0AB01389-71F3-EBBD-D90F-3ABF775F2F08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131" creationId="{35710F2D-309A-671D-0A1E-6BE9BA5C121D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132" creationId="{847A5008-F307-D458-BB92-CC36432F60E9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133" creationId="{C1ACC6DA-5158-83C4-4EC2-E31E248CF34E}"/>
          </ac:spMkLst>
        </pc:spChg>
        <pc:spChg chg="mod ord topLvl">
          <ac:chgData name="Lian Chunfeng" userId="fbbef99143ae0499" providerId="LiveId" clId="{BC1CBA75-C6D5-43FB-BA9A-FC895B994152}" dt="2022-12-08T08:31:41.470" v="2" actId="166"/>
          <ac:spMkLst>
            <pc:docMk/>
            <pc:sldMk cId="443106795" sldId="276"/>
            <ac:spMk id="134" creationId="{8C17B23D-A57F-95A8-23C4-5E44C63D5D41}"/>
          </ac:spMkLst>
        </pc:spChg>
        <pc:spChg chg="mod topLvl">
          <ac:chgData name="Lian Chunfeng" userId="fbbef99143ae0499" providerId="LiveId" clId="{BC1CBA75-C6D5-43FB-BA9A-FC895B994152}" dt="2022-12-08T08:31:25.615" v="0" actId="165"/>
          <ac:spMkLst>
            <pc:docMk/>
            <pc:sldMk cId="443106795" sldId="276"/>
            <ac:spMk id="163" creationId="{04FC3745-C254-5E34-95D2-1FE48A0871DF}"/>
          </ac:spMkLst>
        </pc:spChg>
        <pc:spChg chg="mod topLvl">
          <ac:chgData name="Lian Chunfeng" userId="fbbef99143ae0499" providerId="LiveId" clId="{BC1CBA75-C6D5-43FB-BA9A-FC895B994152}" dt="2022-12-08T08:46:48.129" v="342" actId="12789"/>
          <ac:spMkLst>
            <pc:docMk/>
            <pc:sldMk cId="443106795" sldId="276"/>
            <ac:spMk id="164" creationId="{CFB72BCD-D977-6EDA-681F-A734665FED88}"/>
          </ac:spMkLst>
        </pc:spChg>
        <pc:spChg chg="mod topLvl">
          <ac:chgData name="Lian Chunfeng" userId="fbbef99143ae0499" providerId="LiveId" clId="{BC1CBA75-C6D5-43FB-BA9A-FC895B994152}" dt="2022-12-08T08:31:25.615" v="0" actId="165"/>
          <ac:spMkLst>
            <pc:docMk/>
            <pc:sldMk cId="443106795" sldId="276"/>
            <ac:spMk id="166" creationId="{6DAE0022-138C-1EDC-25BA-82E0B2A2D3A4}"/>
          </ac:spMkLst>
        </pc:spChg>
        <pc:spChg chg="mod topLvl">
          <ac:chgData name="Lian Chunfeng" userId="fbbef99143ae0499" providerId="LiveId" clId="{BC1CBA75-C6D5-43FB-BA9A-FC895B994152}" dt="2022-12-08T08:46:48.129" v="342" actId="12789"/>
          <ac:spMkLst>
            <pc:docMk/>
            <pc:sldMk cId="443106795" sldId="276"/>
            <ac:spMk id="167" creationId="{F6863DD9-04A9-C329-914F-807C8231B749}"/>
          </ac:spMkLst>
        </pc:spChg>
        <pc:grpChg chg="del">
          <ac:chgData name="Lian Chunfeng" userId="fbbef99143ae0499" providerId="LiveId" clId="{BC1CBA75-C6D5-43FB-BA9A-FC895B994152}" dt="2022-12-08T08:31:25.615" v="0" actId="165"/>
          <ac:grpSpMkLst>
            <pc:docMk/>
            <pc:sldMk cId="443106795" sldId="276"/>
            <ac:grpSpMk id="162" creationId="{25905232-C022-5ADB-C6E6-BAEC7BE6D46B}"/>
          </ac:grpSpMkLst>
        </pc:grpChg>
        <pc:grpChg chg="del">
          <ac:chgData name="Lian Chunfeng" userId="fbbef99143ae0499" providerId="LiveId" clId="{BC1CBA75-C6D5-43FB-BA9A-FC895B994152}" dt="2022-12-08T08:31:25.615" v="0" actId="165"/>
          <ac:grpSpMkLst>
            <pc:docMk/>
            <pc:sldMk cId="443106795" sldId="276"/>
            <ac:grpSpMk id="168" creationId="{285EE127-CEB9-DFE5-1ED0-F950672E493B}"/>
          </ac:grpSpMkLst>
        </pc:grpChg>
        <pc:grpChg chg="del">
          <ac:chgData name="Lian Chunfeng" userId="fbbef99143ae0499" providerId="LiveId" clId="{BC1CBA75-C6D5-43FB-BA9A-FC895B994152}" dt="2022-12-08T08:31:25.615" v="0" actId="165"/>
          <ac:grpSpMkLst>
            <pc:docMk/>
            <pc:sldMk cId="443106795" sldId="276"/>
            <ac:grpSpMk id="169" creationId="{690F9D9E-9604-ABBF-B0D2-3891D958FEA2}"/>
          </ac:grpSpMkLst>
        </pc:grpChg>
        <pc:grpChg chg="del">
          <ac:chgData name="Lian Chunfeng" userId="fbbef99143ae0499" providerId="LiveId" clId="{BC1CBA75-C6D5-43FB-BA9A-FC895B994152}" dt="2022-12-08T08:31:25.615" v="0" actId="165"/>
          <ac:grpSpMkLst>
            <pc:docMk/>
            <pc:sldMk cId="443106795" sldId="276"/>
            <ac:grpSpMk id="170" creationId="{1306F4B6-2D5D-7B0F-1489-3E2CAB45F645}"/>
          </ac:grpSpMkLst>
        </pc:grpChg>
        <pc:grpChg chg="del">
          <ac:chgData name="Lian Chunfeng" userId="fbbef99143ae0499" providerId="LiveId" clId="{BC1CBA75-C6D5-43FB-BA9A-FC895B994152}" dt="2022-12-08T08:31:25.615" v="0" actId="165"/>
          <ac:grpSpMkLst>
            <pc:docMk/>
            <pc:sldMk cId="443106795" sldId="276"/>
            <ac:grpSpMk id="171" creationId="{6DC4A4E2-FB31-F160-CE5F-3009D8DE3196}"/>
          </ac:grpSpMkLst>
        </pc:grpChg>
        <pc:grpChg chg="del">
          <ac:chgData name="Lian Chunfeng" userId="fbbef99143ae0499" providerId="LiveId" clId="{BC1CBA75-C6D5-43FB-BA9A-FC895B994152}" dt="2022-12-08T08:31:25.615" v="0" actId="165"/>
          <ac:grpSpMkLst>
            <pc:docMk/>
            <pc:sldMk cId="443106795" sldId="276"/>
            <ac:grpSpMk id="172" creationId="{D46894BC-AE43-3EFC-579E-F56A36D7A037}"/>
          </ac:grpSpMkLst>
        </pc:grpChg>
        <pc:grpChg chg="del">
          <ac:chgData name="Lian Chunfeng" userId="fbbef99143ae0499" providerId="LiveId" clId="{BC1CBA75-C6D5-43FB-BA9A-FC895B994152}" dt="2022-12-08T08:31:25.615" v="0" actId="165"/>
          <ac:grpSpMkLst>
            <pc:docMk/>
            <pc:sldMk cId="443106795" sldId="276"/>
            <ac:grpSpMk id="173" creationId="{490334C8-4CD5-F387-DA99-068D21F058D5}"/>
          </ac:grpSpMkLst>
        </pc:grpChg>
        <pc:grpChg chg="del">
          <ac:chgData name="Lian Chunfeng" userId="fbbef99143ae0499" providerId="LiveId" clId="{BC1CBA75-C6D5-43FB-BA9A-FC895B994152}" dt="2022-12-08T08:31:25.615" v="0" actId="165"/>
          <ac:grpSpMkLst>
            <pc:docMk/>
            <pc:sldMk cId="443106795" sldId="276"/>
            <ac:grpSpMk id="174" creationId="{5F44E089-4A83-7D3C-E5DF-D418449EC62B}"/>
          </ac:grpSpMkLst>
        </pc:grpChg>
        <pc:grpChg chg="del">
          <ac:chgData name="Lian Chunfeng" userId="fbbef99143ae0499" providerId="LiveId" clId="{BC1CBA75-C6D5-43FB-BA9A-FC895B994152}" dt="2022-12-08T08:31:25.615" v="0" actId="165"/>
          <ac:grpSpMkLst>
            <pc:docMk/>
            <pc:sldMk cId="443106795" sldId="276"/>
            <ac:grpSpMk id="175" creationId="{4FCD4121-F70F-399C-FD08-944E9E7770FF}"/>
          </ac:grpSpMkLst>
        </pc:grp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60" creationId="{404596E5-7D09-9D25-8807-8A4DC70B551A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64" creationId="{B272FB4C-A691-FF56-4C28-FC0F1F360335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65" creationId="{80309384-8C0E-C02E-4479-08777EAB5DE7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67" creationId="{31B21A05-C9F8-2000-0447-6C0D153DC91D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68" creationId="{6A191AA3-7DC2-15BF-C3CA-0D187C5D866D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69" creationId="{B74A35B8-2F7C-A5EC-7503-39BB221FB8E4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70" creationId="{6C71D255-02A6-E755-ACDA-7BB1E7894BE6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72" creationId="{241490BA-8CD5-18B7-E2C4-59BE44190120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73" creationId="{60A65143-2DD1-A085-0D9D-0C23ACD26261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74" creationId="{4C57DD44-07D7-DC5C-D04E-A7043C1E91E3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75" creationId="{2C942696-DFF5-232F-D7B9-BB0597F0D034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77" creationId="{B0583DD7-ECBF-69D7-6CEE-0E48BF58E87C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78" creationId="{B532E998-EEA3-73C7-0910-C2F90C1CB1BE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79" creationId="{57AE829A-C9E4-E664-CFDD-59CBEF9D1548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80" creationId="{22A7B913-D53F-3A19-58BA-9AF465A679EF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82" creationId="{A1E73BBF-2206-3CB2-474B-500FB62985D0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83" creationId="{E0053CF0-8428-7236-4034-10733353D6B9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84" creationId="{02E00D16-C6BA-8FCB-584A-4C884644C0AF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85" creationId="{F60079E4-980B-85F3-79E8-92B7EF679CA8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87" creationId="{8D025FF8-D29A-095C-FB29-3A25600B7706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88" creationId="{5FB0C3D7-DBD6-CDC1-7D51-2EF62B0ECFDB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89" creationId="{F673FD4C-1B77-55AE-C409-2F3DFC0B504A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90" creationId="{9F2B8D66-0E3A-94F2-9A4A-A81FF3AC389E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91" creationId="{B961349A-E271-C82F-33D3-68F1CB036C80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93" creationId="{7DB0FFA6-00EE-AAAA-27E1-195B28ACEE9A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36" creationId="{34DA6A91-F2BB-08B1-5CD2-AB6AC2FE8CE7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37" creationId="{884EE2EC-0A25-27B7-A53E-EFCED24D0BC5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38" creationId="{F003FBD0-D438-E9AF-BCAF-37E5A16EACF8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39" creationId="{A454AA9A-186C-F123-1EDB-DA4A4CB90B02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40" creationId="{5C7577E8-7843-CC07-1C3F-2497605F3500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41" creationId="{A09C683C-DABA-C75A-ACA0-2090A002BF34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42" creationId="{21294489-FC95-9875-ABD7-B55AA7A938A7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43" creationId="{D4F797B2-C87D-70A9-518F-BCE929421867}"/>
          </ac:picMkLst>
        </pc:picChg>
        <pc:picChg chg="add del mod topLvl">
          <ac:chgData name="Lian Chunfeng" userId="fbbef99143ae0499" providerId="LiveId" clId="{BC1CBA75-C6D5-43FB-BA9A-FC895B994152}" dt="2022-12-08T08:47:39.361" v="345" actId="478"/>
          <ac:picMkLst>
            <pc:docMk/>
            <pc:sldMk cId="443106795" sldId="276"/>
            <ac:picMk id="144" creationId="{558A0257-9B6D-57AB-1970-BC8B7C13A9CD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45" creationId="{39DA1F99-9C42-0465-280F-8B87CD3C02B8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46" creationId="{EFBBE189-1AAB-C5D2-6E76-FC0EBC946EF9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47" creationId="{A6ACEAD5-92B6-0082-B6E5-2544FE3CB31D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48" creationId="{49FCBE39-C554-34D0-D683-13EE606BC43E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49" creationId="{E14D9A33-0624-B0B9-42CA-4B0776C20C26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0" creationId="{B71FAA60-62C8-823B-F89C-C2965EA8C650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1" creationId="{BC600271-E5A7-8934-74F7-391E87774452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2" creationId="{C485268E-DEAB-F0FB-D9E9-61AC1E4CD8C3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3" creationId="{DADC0DA8-B564-6F1E-F1AF-E6FC7E64BC38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4" creationId="{CC509EE1-112C-B7F9-FA1D-EC78B1E0DDA1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5" creationId="{211C8F87-BB15-4B56-53D9-AD7E02B65AF0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6" creationId="{02D36260-5033-E609-A335-B45DD708449E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7" creationId="{B99F643B-88E6-3EBF-8951-DDC5361C0AA1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8" creationId="{3293B119-7199-EA25-27CD-E1C1660DB3DB}"/>
          </ac:picMkLst>
        </pc:picChg>
        <pc:picChg chg="mod topLvl">
          <ac:chgData name="Lian Chunfeng" userId="fbbef99143ae0499" providerId="LiveId" clId="{BC1CBA75-C6D5-43FB-BA9A-FC895B994152}" dt="2022-12-08T08:31:25.615" v="0" actId="165"/>
          <ac:picMkLst>
            <pc:docMk/>
            <pc:sldMk cId="443106795" sldId="276"/>
            <ac:picMk id="159" creationId="{A432C697-2239-E470-1832-98DECDBE0301}"/>
          </ac:picMkLst>
        </pc:picChg>
      </pc:sldChg>
    </pc:docChg>
  </pc:docChgLst>
  <pc:docChgLst>
    <pc:chgData name="Lian Chunfeng" userId="fbbef99143ae0499" providerId="LiveId" clId="{834B625E-5DAA-48CA-9292-47F66AE6722D}"/>
    <pc:docChg chg="addSld modSld sldOrd">
      <pc:chgData name="Lian Chunfeng" userId="fbbef99143ae0499" providerId="LiveId" clId="{834B625E-5DAA-48CA-9292-47F66AE6722D}" dt="2022-12-09T03:07:32.519" v="3"/>
      <pc:docMkLst>
        <pc:docMk/>
      </pc:docMkLst>
      <pc:sldChg chg="ord">
        <pc:chgData name="Lian Chunfeng" userId="fbbef99143ae0499" providerId="LiveId" clId="{834B625E-5DAA-48CA-9292-47F66AE6722D}" dt="2022-12-09T03:07:32.519" v="3"/>
        <pc:sldMkLst>
          <pc:docMk/>
          <pc:sldMk cId="443106795" sldId="276"/>
        </pc:sldMkLst>
      </pc:sldChg>
      <pc:sldChg chg="add">
        <pc:chgData name="Lian Chunfeng" userId="fbbef99143ae0499" providerId="LiveId" clId="{834B625E-5DAA-48CA-9292-47F66AE6722D}" dt="2022-12-09T03:05:50.256" v="0"/>
        <pc:sldMkLst>
          <pc:docMk/>
          <pc:sldMk cId="1495275308" sldId="278"/>
        </pc:sldMkLst>
      </pc:sldChg>
      <pc:sldChg chg="add">
        <pc:chgData name="Lian Chunfeng" userId="fbbef99143ae0499" providerId="LiveId" clId="{834B625E-5DAA-48CA-9292-47F66AE6722D}" dt="2022-12-09T03:05:50.256" v="0"/>
        <pc:sldMkLst>
          <pc:docMk/>
          <pc:sldMk cId="366285664" sldId="279"/>
        </pc:sldMkLst>
      </pc:sldChg>
      <pc:sldChg chg="add">
        <pc:chgData name="Lian Chunfeng" userId="fbbef99143ae0499" providerId="LiveId" clId="{834B625E-5DAA-48CA-9292-47F66AE6722D}" dt="2022-12-09T03:07:30.415" v="1"/>
        <pc:sldMkLst>
          <pc:docMk/>
          <pc:sldMk cId="1793346733" sldId="9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A8C7A-7A4F-406F-B7AB-0449D2B20E2B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92FBA-7EBD-4C98-9B6E-2E5BE53C3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46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F5571-DB5F-49B6-8469-8F9375AAB9C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44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7804A-6F98-4671-9D46-70BC72F28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3D8385-85E6-4D75-8207-A53DBDD2D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EE254-D436-4A34-B1DB-A6BA5B4D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2C02BC-D5C7-45AB-91BE-B654797D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8AEB96-9EE5-4B7E-BE6E-9C2A53DC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18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66A1D-6756-4D7D-B16E-F59BB345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C0A61F-5EF8-4DCA-BD0B-2753FDB8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729CEE-96E9-4EFF-A3F2-EBC8B1A7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4CACD9-E2D7-4804-ABED-C8E74896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906515-B5C8-42F2-A2C5-5A44BE27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35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14A827-A7D5-4FA8-8A0D-97A83BCED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297A6B-5D4C-4489-BC49-B1E4FCD76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5299F-7E09-47B1-A6AC-686342BE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139E43-15FF-41AC-B92C-E4DADC6B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AF1DA-8EDE-4221-AEF8-DC6440C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28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B562E-7F92-4A31-A118-B4E36F6E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29969-8ECA-4575-9E9A-CCC617F9E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89FC4-9121-4E45-9944-0E3E14C3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1DA11C-7643-4078-82B1-EB0DE0CE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0380D8-BDF1-4A13-AB6C-66B4BAB6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9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39BE5-9CCA-4F4F-AD9C-9FEB090A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6BD717-AC19-4DE1-BD9E-D04087522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AA0AD1-55F2-41DD-9E08-82B2C20F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F6175-7CA4-44C2-AB89-06B86396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A1E84D-9BF9-4203-8A85-558F6C50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28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93BF3-FAE8-48C3-9E02-78AA5ADF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2DEDA-93BE-4B36-8547-DE1CE57AA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E729E4-BEEB-477C-9ADD-38534E79A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A9056B-BE8F-4F68-8D41-D1398006E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7BEB16-F259-41EA-A584-21E46A0A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EEDAB1-AF2D-42FF-A5D6-33D0A43D8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03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9FFC7-077A-4106-B1A2-903C1D4F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5D44AE-E10D-417F-8222-A95B4A4DA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41E268-BB17-41A5-9FD1-2FA7418A4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2EFF25-F4D1-4656-AA9E-702103CA7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237A18-357E-4C6E-A2D8-95DC7E688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44A728-48C0-4B4D-ADF4-5A694429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6EAE87-D6AB-4022-8095-E58774BE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2D7B9D5-0482-43EA-A4AE-B4AB6ECC2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463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EA159-1CC1-4815-93A9-00B11980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83ED1F-4E6E-48A8-A35F-DF8B58D96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586208-04A8-4508-B30C-7F922C8F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BCEE3A-40A6-4E51-A4B2-432AB44E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6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E93099-EFB5-4972-8532-7BA23918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BCE06D-7157-4E6D-ADC4-5436BAC3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1F6A60-7FC0-443F-82B8-EEB6C91B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70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73BED-93F2-4DA7-9764-8717D307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4A415-0F51-4A55-B310-C661573D7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D863AF-E1BF-4EE3-BE42-9216B89BB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DE7933-E304-4664-86A6-3C18E1BEC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7D0D2E-A8BB-443A-BA6A-55B9C8C8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F700FE-FB36-4995-905C-14FF0A8F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07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19875-49E2-4620-90E8-FB8DCC18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877FF6-5003-4B66-99B4-375751641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8654DA-FA5E-41B6-ADC8-C065FD171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EFE948-B879-4448-9C76-98D53BAA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D08F6-A57E-4F57-8840-EC6B13B7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E24722-C5AC-4775-9EF8-04D76496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79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25E822-217F-49CF-B170-6DD8E42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73936E-BD93-4E5E-9477-03E236B2E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124C3-2080-491B-9AC8-216ABAE96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53F0E-BB4B-49A9-93CA-B6474642E7F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0F1CBA-61C3-4AF0-8BED-AF51DE49D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F03514-2B19-4967-85D1-BECB35069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F6423-5ECB-4EF1-A072-1D3BDEB58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45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microsoft.com/office/2007/relationships/hdphoto" Target="../media/hdphoto1.wdp"/><Relationship Id="rId3" Type="http://schemas.openxmlformats.org/officeDocument/2006/relationships/image" Target="../media/image1.png"/><Relationship Id="rId21" Type="http://schemas.openxmlformats.org/officeDocument/2006/relationships/image" Target="../media/image33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24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openxmlformats.org/officeDocument/2006/relationships/image" Target="../media/image10.png"/><Relationship Id="rId23" Type="http://schemas.openxmlformats.org/officeDocument/2006/relationships/image" Target="../media/image35.png"/><Relationship Id="rId10" Type="http://schemas.openxmlformats.org/officeDocument/2006/relationships/image" Target="../media/image5.png"/><Relationship Id="rId19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9.png"/><Relationship Id="rId2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0.png"/><Relationship Id="rId18" Type="http://schemas.openxmlformats.org/officeDocument/2006/relationships/image" Target="../media/image27.png"/><Relationship Id="rId26" Type="http://schemas.openxmlformats.org/officeDocument/2006/relationships/image" Target="../media/image220.png"/><Relationship Id="rId3" Type="http://schemas.openxmlformats.org/officeDocument/2006/relationships/image" Target="../media/image15.png"/><Relationship Id="rId21" Type="http://schemas.openxmlformats.org/officeDocument/2006/relationships/image" Target="../media/image170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microsoft.com/office/2007/relationships/hdphoto" Target="../media/hdphoto4.wdp"/><Relationship Id="rId25" Type="http://schemas.openxmlformats.org/officeDocument/2006/relationships/image" Target="../media/image210.pn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3.wdp"/><Relationship Id="rId24" Type="http://schemas.openxmlformats.org/officeDocument/2006/relationships/image" Target="../media/image200.png"/><Relationship Id="rId5" Type="http://schemas.openxmlformats.org/officeDocument/2006/relationships/image" Target="../media/image17.png"/><Relationship Id="rId15" Type="http://schemas.openxmlformats.org/officeDocument/2006/relationships/image" Target="../media/image120.png"/><Relationship Id="rId23" Type="http://schemas.openxmlformats.org/officeDocument/2006/relationships/image" Target="../media/image190.png"/><Relationship Id="rId28" Type="http://schemas.openxmlformats.org/officeDocument/2006/relationships/image" Target="../media/image240.png"/><Relationship Id="rId10" Type="http://schemas.openxmlformats.org/officeDocument/2006/relationships/image" Target="../media/image24.png"/><Relationship Id="rId19" Type="http://schemas.openxmlformats.org/officeDocument/2006/relationships/image" Target="../media/image150.png"/><Relationship Id="rId4" Type="http://schemas.openxmlformats.org/officeDocument/2006/relationships/image" Target="../media/image16.png"/><Relationship Id="rId9" Type="http://schemas.microsoft.com/office/2007/relationships/hdphoto" Target="../media/hdphoto2.wdp"/><Relationship Id="rId14" Type="http://schemas.openxmlformats.org/officeDocument/2006/relationships/image" Target="../media/image110.png"/><Relationship Id="rId22" Type="http://schemas.openxmlformats.org/officeDocument/2006/relationships/image" Target="../media/image180.png"/><Relationship Id="rId27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2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image" Target="../media/image80.png"/><Relationship Id="rId7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47.png"/><Relationship Id="rId29" Type="http://schemas.openxmlformats.org/officeDocument/2006/relationships/image" Target="../media/image59.png"/><Relationship Id="rId11" Type="http://schemas.openxmlformats.org/officeDocument/2006/relationships/image" Target="../media/image42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" Type="http://schemas.openxmlformats.org/officeDocument/2006/relationships/image" Target="../media/image31.png"/><Relationship Id="rId15" Type="http://schemas.openxmlformats.org/officeDocument/2006/relationships/image" Target="../media/image46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9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20" Type="http://schemas.openxmlformats.org/officeDocument/2006/relationships/image" Target="../media/image51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15.png"/><Relationship Id="rId4" Type="http://schemas.openxmlformats.org/officeDocument/2006/relationships/image" Target="../media/image83.jp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矩形: 圆角 247">
            <a:extLst>
              <a:ext uri="{FF2B5EF4-FFF2-40B4-BE49-F238E27FC236}">
                <a16:creationId xmlns:a16="http://schemas.microsoft.com/office/drawing/2014/main" id="{C156BECF-C6EE-488E-D6F2-7A5025F9A3C2}"/>
              </a:ext>
            </a:extLst>
          </p:cNvPr>
          <p:cNvSpPr/>
          <p:nvPr/>
        </p:nvSpPr>
        <p:spPr>
          <a:xfrm>
            <a:off x="83149" y="126241"/>
            <a:ext cx="6203333" cy="3500334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00A5F450-3995-A5BC-26BF-04CBF6050C00}"/>
              </a:ext>
            </a:extLst>
          </p:cNvPr>
          <p:cNvSpPr/>
          <p:nvPr/>
        </p:nvSpPr>
        <p:spPr>
          <a:xfrm>
            <a:off x="6338904" y="126241"/>
            <a:ext cx="4640211" cy="2160150"/>
          </a:xfrm>
          <a:prstGeom prst="roundRect">
            <a:avLst>
              <a:gd name="adj" fmla="val 2695"/>
            </a:avLst>
          </a:prstGeom>
          <a:solidFill>
            <a:schemeClr val="accent2">
              <a:lumMod val="20000"/>
              <a:lumOff val="80000"/>
              <a:alpha val="20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83D601AF-8BB7-6FA8-F8BC-4B9B06F39E66}"/>
              </a:ext>
            </a:extLst>
          </p:cNvPr>
          <p:cNvCxnSpPr>
            <a:cxnSpLocks/>
          </p:cNvCxnSpPr>
          <p:nvPr/>
        </p:nvCxnSpPr>
        <p:spPr>
          <a:xfrm flipH="1" flipV="1">
            <a:off x="2230493" y="2571222"/>
            <a:ext cx="252000" cy="61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FEF34C7A-107E-4B51-B14B-1F47C4EAF7BB}"/>
              </a:ext>
            </a:extLst>
          </p:cNvPr>
          <p:cNvSpPr/>
          <p:nvPr/>
        </p:nvSpPr>
        <p:spPr>
          <a:xfrm>
            <a:off x="1188165" y="461940"/>
            <a:ext cx="576000" cy="288000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952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EB-1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2138D5D-5689-4EC9-8025-E9F7933178FA}"/>
              </a:ext>
            </a:extLst>
          </p:cNvPr>
          <p:cNvSpPr/>
          <p:nvPr/>
        </p:nvSpPr>
        <p:spPr>
          <a:xfrm>
            <a:off x="2755103" y="2362257"/>
            <a:ext cx="576000" cy="288000"/>
          </a:xfrm>
          <a:prstGeom prst="roundRect">
            <a:avLst/>
          </a:prstGeom>
          <a:solidFill>
            <a:srgbClr val="70AD47">
              <a:lumMod val="20000"/>
              <a:lumOff val="80000"/>
              <a:alpha val="50000"/>
            </a:srgbClr>
          </a:solidFill>
          <a:ln w="952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DB-1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69EB8ED5-7D59-4845-8BE7-F9305FAE17EA}"/>
              </a:ext>
            </a:extLst>
          </p:cNvPr>
          <p:cNvSpPr/>
          <p:nvPr/>
        </p:nvSpPr>
        <p:spPr>
          <a:xfrm>
            <a:off x="3367465" y="2362257"/>
            <a:ext cx="144000" cy="2880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952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3BD5B4DE-DD13-4568-B335-E9ADDB365AE1}"/>
              </a:ext>
            </a:extLst>
          </p:cNvPr>
          <p:cNvSpPr/>
          <p:nvPr/>
        </p:nvSpPr>
        <p:spPr>
          <a:xfrm>
            <a:off x="2173882" y="3172212"/>
            <a:ext cx="576000" cy="288000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952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EB-4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6AD54886-1C2D-468D-AA4D-80D8748E91F6}"/>
              </a:ext>
            </a:extLst>
          </p:cNvPr>
          <p:cNvSpPr/>
          <p:nvPr/>
        </p:nvSpPr>
        <p:spPr>
          <a:xfrm>
            <a:off x="2782823" y="3172212"/>
            <a:ext cx="144000" cy="288000"/>
          </a:xfrm>
          <a:prstGeom prst="round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58970EE-3771-5C96-9E63-B629A2992435}"/>
              </a:ext>
            </a:extLst>
          </p:cNvPr>
          <p:cNvSpPr/>
          <p:nvPr/>
        </p:nvSpPr>
        <p:spPr>
          <a:xfrm>
            <a:off x="2971103" y="3172212"/>
            <a:ext cx="144000" cy="2880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952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5AB3432-8F2B-DA38-252B-4E773B8792CF}"/>
              </a:ext>
            </a:extLst>
          </p:cNvPr>
          <p:cNvGrpSpPr/>
          <p:nvPr/>
        </p:nvGrpSpPr>
        <p:grpSpPr>
          <a:xfrm>
            <a:off x="5411023" y="3046212"/>
            <a:ext cx="781324" cy="540000"/>
            <a:chOff x="4481769" y="2961066"/>
            <a:chExt cx="781324" cy="54000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582D6F8-918F-7400-DD44-19232888544B}"/>
                </a:ext>
              </a:extLst>
            </p:cNvPr>
            <p:cNvGrpSpPr/>
            <p:nvPr/>
          </p:nvGrpSpPr>
          <p:grpSpPr>
            <a:xfrm>
              <a:off x="4558661" y="2979504"/>
              <a:ext cx="627540" cy="487735"/>
              <a:chOff x="4515678" y="2966578"/>
              <a:chExt cx="627540" cy="48773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A50307C-3D2B-D460-1CC5-6EBE351A451E}"/>
                  </a:ext>
                </a:extLst>
              </p:cNvPr>
              <p:cNvGrpSpPr/>
              <p:nvPr/>
            </p:nvGrpSpPr>
            <p:grpSpPr>
              <a:xfrm>
                <a:off x="4515678" y="2966578"/>
                <a:ext cx="627540" cy="288000"/>
                <a:chOff x="4515678" y="2966578"/>
                <a:chExt cx="627540" cy="288000"/>
              </a:xfrm>
            </p:grpSpPr>
            <p:pic>
              <p:nvPicPr>
                <p:cNvPr id="128" name="图片 127">
                  <a:extLst>
                    <a:ext uri="{FF2B5EF4-FFF2-40B4-BE49-F238E27FC236}">
                      <a16:creationId xmlns:a16="http://schemas.microsoft.com/office/drawing/2014/main" id="{CD008734-D91B-43B2-A5D4-E3E059242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5678" y="2966578"/>
                  <a:ext cx="289862" cy="288000"/>
                </a:xfrm>
                <a:prstGeom prst="rect">
                  <a:avLst/>
                </a:prstGeom>
              </p:spPr>
            </p:pic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6BF0CE98-1C2A-4709-97D6-E8FD70348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3360" y="2966578"/>
                  <a:ext cx="289858" cy="288000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9F2C8FD-BF1B-9674-0FF4-C0C8B411A1B9}"/>
                      </a:ext>
                    </a:extLst>
                  </p:cNvPr>
                  <p:cNvSpPr txBox="1"/>
                  <p:nvPr/>
                </p:nvSpPr>
                <p:spPr>
                  <a:xfrm>
                    <a:off x="4600724" y="3285036"/>
                    <a:ext cx="40011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1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CN" sz="1100" dirty="0">
                        <a:solidFill>
                          <a:srgbClr val="002060"/>
                        </a:solidFill>
                      </a:rPr>
                      <a:t>}</a:t>
                    </a:r>
                    <a:endParaRPr lang="zh-CN" altLang="en-US" sz="11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9F2C8FD-BF1B-9674-0FF4-C0C8B411A1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724" y="3285036"/>
                    <a:ext cx="400110" cy="1692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667" t="-32143" r="-21212" b="-46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左中括号 9">
              <a:extLst>
                <a:ext uri="{FF2B5EF4-FFF2-40B4-BE49-F238E27FC236}">
                  <a16:creationId xmlns:a16="http://schemas.microsoft.com/office/drawing/2014/main" id="{87CA0C96-CC9A-1665-6344-0B231354D70F}"/>
                </a:ext>
              </a:extLst>
            </p:cNvPr>
            <p:cNvSpPr/>
            <p:nvPr/>
          </p:nvSpPr>
          <p:spPr>
            <a:xfrm>
              <a:off x="4481769" y="2961066"/>
              <a:ext cx="72000" cy="540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>
              <a:extLst>
                <a:ext uri="{FF2B5EF4-FFF2-40B4-BE49-F238E27FC236}">
                  <a16:creationId xmlns:a16="http://schemas.microsoft.com/office/drawing/2014/main" id="{812D725E-FD5C-A809-8A6B-9C5007724B01}"/>
                </a:ext>
              </a:extLst>
            </p:cNvPr>
            <p:cNvSpPr/>
            <p:nvPr/>
          </p:nvSpPr>
          <p:spPr>
            <a:xfrm flipH="1">
              <a:off x="5191093" y="2961066"/>
              <a:ext cx="72000" cy="540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6A58CC0-AB87-0935-34F5-CD19BC479FBD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115103" y="3316212"/>
            <a:ext cx="2295920" cy="0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AAE6E94-D3E3-1EAF-D3C0-D192ED240594}"/>
              </a:ext>
            </a:extLst>
          </p:cNvPr>
          <p:cNvCxnSpPr>
            <a:cxnSpLocks/>
            <a:stCxn id="200" idx="3"/>
            <a:endCxn id="73" idx="1"/>
          </p:cNvCxnSpPr>
          <p:nvPr/>
        </p:nvCxnSpPr>
        <p:spPr>
          <a:xfrm>
            <a:off x="2501826" y="2506048"/>
            <a:ext cx="253277" cy="2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3CBDB7D-3112-F04F-C3B8-A5D1480F8A2C}"/>
              </a:ext>
            </a:extLst>
          </p:cNvPr>
          <p:cNvCxnSpPr>
            <a:cxnSpLocks/>
            <a:stCxn id="3" idx="0"/>
            <a:endCxn id="73" idx="2"/>
          </p:cNvCxnSpPr>
          <p:nvPr/>
        </p:nvCxnSpPr>
        <p:spPr>
          <a:xfrm flipV="1">
            <a:off x="3043103" y="2650257"/>
            <a:ext cx="0" cy="52195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B46919D-CE57-F427-0286-0561620F183C}"/>
              </a:ext>
            </a:extLst>
          </p:cNvPr>
          <p:cNvGrpSpPr/>
          <p:nvPr/>
        </p:nvGrpSpPr>
        <p:grpSpPr>
          <a:xfrm>
            <a:off x="5122268" y="2180697"/>
            <a:ext cx="1070079" cy="651120"/>
            <a:chOff x="4885010" y="1997563"/>
            <a:chExt cx="1070079" cy="65112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DA5E2F4-F0C3-35E7-5FFE-9ADDD6651065}"/>
                </a:ext>
              </a:extLst>
            </p:cNvPr>
            <p:cNvGrpSpPr/>
            <p:nvPr/>
          </p:nvGrpSpPr>
          <p:grpSpPr>
            <a:xfrm>
              <a:off x="4929824" y="1997563"/>
              <a:ext cx="980451" cy="640846"/>
              <a:chOff x="5690833" y="3950628"/>
              <a:chExt cx="980451" cy="64084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9AB3E407-62C6-5866-1B9E-C0745EB35D62}"/>
                  </a:ext>
                </a:extLst>
              </p:cNvPr>
              <p:cNvGrpSpPr/>
              <p:nvPr/>
            </p:nvGrpSpPr>
            <p:grpSpPr>
              <a:xfrm>
                <a:off x="5690833" y="3950628"/>
                <a:ext cx="980451" cy="468000"/>
                <a:chOff x="5690833" y="3950628"/>
                <a:chExt cx="980451" cy="468000"/>
              </a:xfrm>
            </p:grpSpPr>
            <p:pic>
              <p:nvPicPr>
                <p:cNvPr id="131" name="图片 130">
                  <a:extLst>
                    <a:ext uri="{FF2B5EF4-FFF2-40B4-BE49-F238E27FC236}">
                      <a16:creationId xmlns:a16="http://schemas.microsoft.com/office/drawing/2014/main" id="{024C3534-464A-4EE1-A606-B11F4A3860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0833" y="3950628"/>
                  <a:ext cx="471026" cy="468000"/>
                </a:xfrm>
                <a:prstGeom prst="rect">
                  <a:avLst/>
                </a:prstGeom>
              </p:spPr>
            </p:pic>
            <p:pic>
              <p:nvPicPr>
                <p:cNvPr id="132" name="图片 131">
                  <a:extLst>
                    <a:ext uri="{FF2B5EF4-FFF2-40B4-BE49-F238E27FC236}">
                      <a16:creationId xmlns:a16="http://schemas.microsoft.com/office/drawing/2014/main" id="{4C34A586-3A24-44BE-B8B9-3BFBE186A8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0265" y="3950628"/>
                  <a:ext cx="471019" cy="468000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A13FB035-CD76-52AF-E160-320E2E43F30E}"/>
                      </a:ext>
                    </a:extLst>
                  </p:cNvPr>
                  <p:cNvSpPr txBox="1"/>
                  <p:nvPr/>
                </p:nvSpPr>
                <p:spPr>
                  <a:xfrm>
                    <a:off x="5970808" y="4422197"/>
                    <a:ext cx="40011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1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CN" sz="1100" dirty="0">
                        <a:solidFill>
                          <a:srgbClr val="002060"/>
                        </a:solidFill>
                      </a:rPr>
                      <a:t>}</a:t>
                    </a:r>
                    <a:endParaRPr lang="zh-CN" altLang="en-US" sz="11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A13FB035-CD76-52AF-E160-320E2E43F3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0808" y="4422197"/>
                    <a:ext cx="400110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923" t="-28571" r="-21538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左中括号 26">
              <a:extLst>
                <a:ext uri="{FF2B5EF4-FFF2-40B4-BE49-F238E27FC236}">
                  <a16:creationId xmlns:a16="http://schemas.microsoft.com/office/drawing/2014/main" id="{139873E7-905A-08C6-8425-7D580AA6DB9D}"/>
                </a:ext>
              </a:extLst>
            </p:cNvPr>
            <p:cNvSpPr/>
            <p:nvPr/>
          </p:nvSpPr>
          <p:spPr>
            <a:xfrm>
              <a:off x="4885010" y="2000683"/>
              <a:ext cx="72000" cy="648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左中括号 27">
              <a:extLst>
                <a:ext uri="{FF2B5EF4-FFF2-40B4-BE49-F238E27FC236}">
                  <a16:creationId xmlns:a16="http://schemas.microsoft.com/office/drawing/2014/main" id="{557ADA8E-4DF1-36BD-DC34-18981C8354F1}"/>
                </a:ext>
              </a:extLst>
            </p:cNvPr>
            <p:cNvSpPr/>
            <p:nvPr/>
          </p:nvSpPr>
          <p:spPr>
            <a:xfrm flipH="1">
              <a:off x="5883089" y="2000683"/>
              <a:ext cx="72000" cy="648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435E558-64D0-3394-A3CF-CF34A6CABF94}"/>
              </a:ext>
            </a:extLst>
          </p:cNvPr>
          <p:cNvCxnSpPr>
            <a:cxnSpLocks/>
            <a:stCxn id="74" idx="3"/>
            <a:endCxn id="27" idx="1"/>
          </p:cNvCxnSpPr>
          <p:nvPr/>
        </p:nvCxnSpPr>
        <p:spPr>
          <a:xfrm>
            <a:off x="3511465" y="2506257"/>
            <a:ext cx="1610803" cy="1560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635F156-6258-DB0D-5E20-A9F45A7845C2}"/>
              </a:ext>
            </a:extLst>
          </p:cNvPr>
          <p:cNvSpPr/>
          <p:nvPr/>
        </p:nvSpPr>
        <p:spPr>
          <a:xfrm>
            <a:off x="3158340" y="1456777"/>
            <a:ext cx="576000" cy="288000"/>
          </a:xfrm>
          <a:prstGeom prst="roundRect">
            <a:avLst/>
          </a:prstGeom>
          <a:solidFill>
            <a:srgbClr val="70AD47">
              <a:lumMod val="20000"/>
              <a:lumOff val="80000"/>
              <a:alpha val="50000"/>
            </a:srgbClr>
          </a:solidFill>
          <a:ln w="952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DB-2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F9FEC4FC-372D-0EFE-8109-64DD309FF322}"/>
              </a:ext>
            </a:extLst>
          </p:cNvPr>
          <p:cNvSpPr/>
          <p:nvPr/>
        </p:nvSpPr>
        <p:spPr>
          <a:xfrm>
            <a:off x="3769283" y="1456777"/>
            <a:ext cx="144000" cy="2880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952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ABCDC83-3EDD-12DF-B73E-A99DA0E683A1}"/>
              </a:ext>
            </a:extLst>
          </p:cNvPr>
          <p:cNvGrpSpPr/>
          <p:nvPr/>
        </p:nvGrpSpPr>
        <p:grpSpPr>
          <a:xfrm>
            <a:off x="4861009" y="1222777"/>
            <a:ext cx="1331338" cy="756000"/>
            <a:chOff x="6039162" y="4391191"/>
            <a:chExt cx="1331338" cy="75600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66A592D-7F82-7F41-6DC5-37A6F96D0498}"/>
                </a:ext>
              </a:extLst>
            </p:cNvPr>
            <p:cNvGrpSpPr/>
            <p:nvPr/>
          </p:nvGrpSpPr>
          <p:grpSpPr>
            <a:xfrm>
              <a:off x="6110691" y="4399255"/>
              <a:ext cx="1188280" cy="739873"/>
              <a:chOff x="6096000" y="4427637"/>
              <a:chExt cx="1188280" cy="739873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2F822845-A0FA-DD40-0B96-244EADA21908}"/>
                  </a:ext>
                </a:extLst>
              </p:cNvPr>
              <p:cNvGrpSpPr/>
              <p:nvPr/>
            </p:nvGrpSpPr>
            <p:grpSpPr>
              <a:xfrm>
                <a:off x="6096000" y="4427637"/>
                <a:ext cx="1188280" cy="576000"/>
                <a:chOff x="6096000" y="4427637"/>
                <a:chExt cx="1188280" cy="576000"/>
              </a:xfrm>
            </p:grpSpPr>
            <p:pic>
              <p:nvPicPr>
                <p:cNvPr id="134" name="图片 133">
                  <a:extLst>
                    <a:ext uri="{FF2B5EF4-FFF2-40B4-BE49-F238E27FC236}">
                      <a16:creationId xmlns:a16="http://schemas.microsoft.com/office/drawing/2014/main" id="{5A681EC7-0A45-4733-B8EC-E675B6FD4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4427637"/>
                  <a:ext cx="576000" cy="576000"/>
                </a:xfrm>
                <a:prstGeom prst="rect">
                  <a:avLst/>
                </a:prstGeom>
              </p:spPr>
            </p:pic>
            <p:pic>
              <p:nvPicPr>
                <p:cNvPr id="136" name="图片 135">
                  <a:extLst>
                    <a:ext uri="{FF2B5EF4-FFF2-40B4-BE49-F238E27FC236}">
                      <a16:creationId xmlns:a16="http://schemas.microsoft.com/office/drawing/2014/main" id="{F5EAC081-E806-4CFF-9546-A035962705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8280" y="4427637"/>
                  <a:ext cx="576000" cy="576000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72DE454F-DAF3-0571-38F8-7673C1932EFE}"/>
                      </a:ext>
                    </a:extLst>
                  </p:cNvPr>
                  <p:cNvSpPr txBox="1"/>
                  <p:nvPr/>
                </p:nvSpPr>
                <p:spPr>
                  <a:xfrm>
                    <a:off x="6479890" y="4998233"/>
                    <a:ext cx="40011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1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CN" sz="1100" dirty="0">
                        <a:solidFill>
                          <a:srgbClr val="002060"/>
                        </a:solidFill>
                      </a:rPr>
                      <a:t>}</a:t>
                    </a:r>
                    <a:endParaRPr lang="zh-CN" altLang="en-US" sz="11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72DE454F-DAF3-0571-38F8-7673C1932E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9890" y="4998233"/>
                    <a:ext cx="400110" cy="1692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667" t="-33333" r="-21212" b="-518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左中括号 35">
              <a:extLst>
                <a:ext uri="{FF2B5EF4-FFF2-40B4-BE49-F238E27FC236}">
                  <a16:creationId xmlns:a16="http://schemas.microsoft.com/office/drawing/2014/main" id="{1C17B872-E368-0044-CAFD-36298CC8CF3A}"/>
                </a:ext>
              </a:extLst>
            </p:cNvPr>
            <p:cNvSpPr/>
            <p:nvPr/>
          </p:nvSpPr>
          <p:spPr>
            <a:xfrm>
              <a:off x="6039162" y="4391191"/>
              <a:ext cx="72000" cy="756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>
              <a:extLst>
                <a:ext uri="{FF2B5EF4-FFF2-40B4-BE49-F238E27FC236}">
                  <a16:creationId xmlns:a16="http://schemas.microsoft.com/office/drawing/2014/main" id="{DCB9EA02-2FC1-8B54-6A44-625A9E59AAA4}"/>
                </a:ext>
              </a:extLst>
            </p:cNvPr>
            <p:cNvSpPr/>
            <p:nvPr/>
          </p:nvSpPr>
          <p:spPr>
            <a:xfrm flipH="1">
              <a:off x="7298500" y="4391191"/>
              <a:ext cx="72000" cy="756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49DE411-0C2C-6A0D-C746-7214280297C3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3913283" y="1600777"/>
            <a:ext cx="947726" cy="0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9B53D67-44E1-041A-7122-D5225145EDA9}"/>
              </a:ext>
            </a:extLst>
          </p:cNvPr>
          <p:cNvSpPr/>
          <p:nvPr/>
        </p:nvSpPr>
        <p:spPr>
          <a:xfrm>
            <a:off x="3553283" y="461940"/>
            <a:ext cx="576000" cy="288000"/>
          </a:xfrm>
          <a:prstGeom prst="roundRect">
            <a:avLst/>
          </a:prstGeom>
          <a:solidFill>
            <a:srgbClr val="70AD47">
              <a:lumMod val="20000"/>
              <a:lumOff val="80000"/>
              <a:alpha val="50000"/>
            </a:srgbClr>
          </a:solidFill>
          <a:ln w="952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DB-3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437F9542-58EE-49C7-B990-809FBE640BA6}"/>
              </a:ext>
            </a:extLst>
          </p:cNvPr>
          <p:cNvSpPr/>
          <p:nvPr/>
        </p:nvSpPr>
        <p:spPr>
          <a:xfrm>
            <a:off x="4163173" y="461940"/>
            <a:ext cx="144000" cy="2880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952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67D4D58-9734-FD0A-7DB3-F0F7B2B1A988}"/>
              </a:ext>
            </a:extLst>
          </p:cNvPr>
          <p:cNvCxnSpPr>
            <a:cxnSpLocks/>
            <a:stCxn id="74" idx="0"/>
            <a:endCxn id="33" idx="2"/>
          </p:cNvCxnSpPr>
          <p:nvPr/>
        </p:nvCxnSpPr>
        <p:spPr>
          <a:xfrm flipV="1">
            <a:off x="3439465" y="1744777"/>
            <a:ext cx="6875" cy="6174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F1F0AFD-CB5C-0960-36FB-9C7A269A195B}"/>
              </a:ext>
            </a:extLst>
          </p:cNvPr>
          <p:cNvCxnSpPr>
            <a:cxnSpLocks/>
            <a:stCxn id="198" idx="3"/>
            <a:endCxn id="33" idx="1"/>
          </p:cNvCxnSpPr>
          <p:nvPr/>
        </p:nvCxnSpPr>
        <p:spPr>
          <a:xfrm>
            <a:off x="2141724" y="1600673"/>
            <a:ext cx="1016616" cy="1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ADFFFF35-5A6F-248C-C705-003B919370AA}"/>
              </a:ext>
            </a:extLst>
          </p:cNvPr>
          <p:cNvGrpSpPr/>
          <p:nvPr/>
        </p:nvGrpSpPr>
        <p:grpSpPr>
          <a:xfrm>
            <a:off x="4674434" y="172032"/>
            <a:ext cx="1517913" cy="864000"/>
            <a:chOff x="6277117" y="4330011"/>
            <a:chExt cx="1517913" cy="86400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C846C80D-FA19-931B-8A9E-ECF432FDC414}"/>
                </a:ext>
              </a:extLst>
            </p:cNvPr>
            <p:cNvGrpSpPr/>
            <p:nvPr/>
          </p:nvGrpSpPr>
          <p:grpSpPr>
            <a:xfrm>
              <a:off x="6329168" y="4352466"/>
              <a:ext cx="1413812" cy="819090"/>
              <a:chOff x="6311154" y="4366020"/>
              <a:chExt cx="1413812" cy="819090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489DAF00-B5A8-864D-A7C7-50CB87026013}"/>
                  </a:ext>
                </a:extLst>
              </p:cNvPr>
              <p:cNvGrpSpPr/>
              <p:nvPr/>
            </p:nvGrpSpPr>
            <p:grpSpPr>
              <a:xfrm>
                <a:off x="6311154" y="4366020"/>
                <a:ext cx="1413812" cy="684000"/>
                <a:chOff x="6311154" y="4366020"/>
                <a:chExt cx="1413812" cy="684000"/>
              </a:xfrm>
            </p:grpSpPr>
            <p:pic>
              <p:nvPicPr>
                <p:cNvPr id="137" name="图片 136">
                  <a:extLst>
                    <a:ext uri="{FF2B5EF4-FFF2-40B4-BE49-F238E27FC236}">
                      <a16:creationId xmlns:a16="http://schemas.microsoft.com/office/drawing/2014/main" id="{C021A3D4-7835-4BCF-BBDF-7AF472727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1154" y="4366020"/>
                  <a:ext cx="684000" cy="684000"/>
                </a:xfrm>
                <a:prstGeom prst="rect">
                  <a:avLst/>
                </a:prstGeom>
              </p:spPr>
            </p:pic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2380982D-D9DF-4250-9F6D-8F64C2B25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0966" y="4366020"/>
                  <a:ext cx="684000" cy="684000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8942CE5-DD1B-BCEB-8D94-14BE36A4694E}"/>
                      </a:ext>
                    </a:extLst>
                  </p:cNvPr>
                  <p:cNvSpPr txBox="1"/>
                  <p:nvPr/>
                </p:nvSpPr>
                <p:spPr>
                  <a:xfrm>
                    <a:off x="6807810" y="5015833"/>
                    <a:ext cx="40011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1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1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altLang="zh-CN" sz="1100" dirty="0">
                        <a:solidFill>
                          <a:srgbClr val="002060"/>
                        </a:solidFill>
                      </a:rPr>
                      <a:t>}</a:t>
                    </a:r>
                    <a:endParaRPr lang="zh-CN" altLang="en-US" sz="11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38942CE5-DD1B-BCEB-8D94-14BE36A46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7810" y="5015833"/>
                    <a:ext cx="400110" cy="1692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923" t="-33333" r="-21538" b="-5185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左中括号 53">
              <a:extLst>
                <a:ext uri="{FF2B5EF4-FFF2-40B4-BE49-F238E27FC236}">
                  <a16:creationId xmlns:a16="http://schemas.microsoft.com/office/drawing/2014/main" id="{EDCEE014-32F2-7DBD-DB43-51DC37E7E635}"/>
                </a:ext>
              </a:extLst>
            </p:cNvPr>
            <p:cNvSpPr/>
            <p:nvPr/>
          </p:nvSpPr>
          <p:spPr>
            <a:xfrm>
              <a:off x="6277117" y="4330011"/>
              <a:ext cx="72000" cy="864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左中括号 54">
              <a:extLst>
                <a:ext uri="{FF2B5EF4-FFF2-40B4-BE49-F238E27FC236}">
                  <a16:creationId xmlns:a16="http://schemas.microsoft.com/office/drawing/2014/main" id="{1843B6BA-758B-CC7F-D1F5-ACC1B69ACC25}"/>
                </a:ext>
              </a:extLst>
            </p:cNvPr>
            <p:cNvSpPr/>
            <p:nvPr/>
          </p:nvSpPr>
          <p:spPr>
            <a:xfrm flipH="1">
              <a:off x="7723030" y="4330011"/>
              <a:ext cx="72000" cy="864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A8FA410-E064-9E0D-FCBD-92B8209EF8D7}"/>
              </a:ext>
            </a:extLst>
          </p:cNvPr>
          <p:cNvCxnSpPr>
            <a:cxnSpLocks/>
            <a:stCxn id="34" idx="0"/>
            <a:endCxn id="44" idx="2"/>
          </p:cNvCxnSpPr>
          <p:nvPr/>
        </p:nvCxnSpPr>
        <p:spPr>
          <a:xfrm flipV="1">
            <a:off x="3841283" y="749940"/>
            <a:ext cx="0" cy="7068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D67183B-5C58-3B61-5FC9-619A10067C12}"/>
              </a:ext>
            </a:extLst>
          </p:cNvPr>
          <p:cNvCxnSpPr>
            <a:cxnSpLocks/>
            <a:stCxn id="68" idx="3"/>
            <a:endCxn id="44" idx="1"/>
          </p:cNvCxnSpPr>
          <p:nvPr/>
        </p:nvCxnSpPr>
        <p:spPr>
          <a:xfrm>
            <a:off x="1764165" y="605940"/>
            <a:ext cx="178911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7CEBE84B-D630-5ADB-A7F4-8B9E2998C525}"/>
              </a:ext>
            </a:extLst>
          </p:cNvPr>
          <p:cNvCxnSpPr>
            <a:cxnSpLocks/>
            <a:stCxn id="209" idx="3"/>
            <a:endCxn id="68" idx="1"/>
          </p:cNvCxnSpPr>
          <p:nvPr/>
        </p:nvCxnSpPr>
        <p:spPr>
          <a:xfrm>
            <a:off x="787149" y="604032"/>
            <a:ext cx="401016" cy="1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F7025A54-ED77-9CF0-7C49-BEE849549B43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476165" y="749940"/>
            <a:ext cx="285392" cy="68590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矩形: 圆角 180">
            <a:extLst>
              <a:ext uri="{FF2B5EF4-FFF2-40B4-BE49-F238E27FC236}">
                <a16:creationId xmlns:a16="http://schemas.microsoft.com/office/drawing/2014/main" id="{EEBA82DC-F58F-4EA2-E16A-7CCD3F9D8779}"/>
              </a:ext>
            </a:extLst>
          </p:cNvPr>
          <p:cNvSpPr/>
          <p:nvPr/>
        </p:nvSpPr>
        <p:spPr>
          <a:xfrm>
            <a:off x="4344720" y="461940"/>
            <a:ext cx="144000" cy="288000"/>
          </a:xfrm>
          <a:prstGeom prst="roundRect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矩形: 圆角 197">
            <a:extLst>
              <a:ext uri="{FF2B5EF4-FFF2-40B4-BE49-F238E27FC236}">
                <a16:creationId xmlns:a16="http://schemas.microsoft.com/office/drawing/2014/main" id="{1262C52D-7B47-8B06-A9B7-C7A750BEE20F}"/>
              </a:ext>
            </a:extLst>
          </p:cNvPr>
          <p:cNvSpPr/>
          <p:nvPr/>
        </p:nvSpPr>
        <p:spPr>
          <a:xfrm>
            <a:off x="1565724" y="1456673"/>
            <a:ext cx="576000" cy="288000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952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EB-2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0451D1BE-8225-AEC4-694A-03C812D9E909}"/>
              </a:ext>
            </a:extLst>
          </p:cNvPr>
          <p:cNvSpPr/>
          <p:nvPr/>
        </p:nvSpPr>
        <p:spPr>
          <a:xfrm>
            <a:off x="1925826" y="2362048"/>
            <a:ext cx="576000" cy="288000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952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EB-3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9" name="图片 208">
            <a:extLst>
              <a:ext uri="{FF2B5EF4-FFF2-40B4-BE49-F238E27FC236}">
                <a16:creationId xmlns:a16="http://schemas.microsoft.com/office/drawing/2014/main" id="{B149C3BB-3FE1-B1A6-5DD7-1C1989B06C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72" y="244032"/>
            <a:ext cx="664077" cy="72000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61466F7-9A95-E2CE-0662-D44BB71B8255}"/>
              </a:ext>
            </a:extLst>
          </p:cNvPr>
          <p:cNvCxnSpPr>
            <a:cxnSpLocks/>
            <a:stCxn id="181" idx="3"/>
            <a:endCxn id="54" idx="1"/>
          </p:cNvCxnSpPr>
          <p:nvPr/>
        </p:nvCxnSpPr>
        <p:spPr>
          <a:xfrm flipV="1">
            <a:off x="4488720" y="604032"/>
            <a:ext cx="185714" cy="1908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1DD00D7-5975-30C1-E507-F815814368C3}"/>
              </a:ext>
            </a:extLst>
          </p:cNvPr>
          <p:cNvCxnSpPr>
            <a:cxnSpLocks/>
          </p:cNvCxnSpPr>
          <p:nvPr/>
        </p:nvCxnSpPr>
        <p:spPr>
          <a:xfrm flipH="1" flipV="1">
            <a:off x="1895471" y="1748084"/>
            <a:ext cx="244995" cy="61200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E2B04991-2133-F868-EEB2-132A883EE1E3}"/>
              </a:ext>
            </a:extLst>
          </p:cNvPr>
          <p:cNvSpPr/>
          <p:nvPr/>
        </p:nvSpPr>
        <p:spPr>
          <a:xfrm>
            <a:off x="123072" y="1365282"/>
            <a:ext cx="1346913" cy="2220930"/>
          </a:xfrm>
          <a:prstGeom prst="roundRect">
            <a:avLst>
              <a:gd name="adj" fmla="val 6910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8497103A-1195-CF46-5653-00F842F9B6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" y="1887878"/>
            <a:ext cx="648000" cy="56573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1A0FCCB-FB08-2A5B-BCB8-D980D5CD38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" y="2453273"/>
            <a:ext cx="648000" cy="56573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778E8E3D-CA32-415A-132F-DC2B61E690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" y="3047466"/>
            <a:ext cx="648000" cy="565732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FB773B63-55A7-486C-450F-13BE8BF5F26F}"/>
              </a:ext>
            </a:extLst>
          </p:cNvPr>
          <p:cNvSpPr txBox="1"/>
          <p:nvPr/>
        </p:nvSpPr>
        <p:spPr>
          <a:xfrm>
            <a:off x="141997" y="1357176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Cortical attributes</a:t>
            </a:r>
            <a:endParaRPr lang="zh-CN" altLang="en-US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345059F-2AC6-2AC0-CF5C-D9C2362739EA}"/>
              </a:ext>
            </a:extLst>
          </p:cNvPr>
          <p:cNvSpPr txBox="1"/>
          <p:nvPr/>
        </p:nvSpPr>
        <p:spPr>
          <a:xfrm>
            <a:off x="261552" y="157145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3AEC409-D9C7-0F5E-3150-B1ED1190C569}"/>
              </a:ext>
            </a:extLst>
          </p:cNvPr>
          <p:cNvSpPr txBox="1"/>
          <p:nvPr/>
        </p:nvSpPr>
        <p:spPr>
          <a:xfrm>
            <a:off x="848771" y="1564460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endParaRPr lang="zh-CN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C3EAD5AB-99CD-573E-A07F-C9FA14A41DD8}"/>
              </a:ext>
            </a:extLst>
          </p:cNvPr>
          <p:cNvCxnSpPr>
            <a:cxnSpLocks/>
            <a:stCxn id="63" idx="0"/>
            <a:endCxn id="209" idx="2"/>
          </p:cNvCxnSpPr>
          <p:nvPr/>
        </p:nvCxnSpPr>
        <p:spPr>
          <a:xfrm rot="16200000" flipV="1">
            <a:off x="426270" y="992873"/>
            <a:ext cx="393144" cy="335461"/>
          </a:xfrm>
          <a:prstGeom prst="bentConnector3">
            <a:avLst>
              <a:gd name="adj1" fmla="val 35786"/>
            </a:avLst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A1D7EAAF-A10C-F617-250B-F3E67D3EB465}"/>
              </a:ext>
            </a:extLst>
          </p:cNvPr>
          <p:cNvSpPr txBox="1"/>
          <p:nvPr/>
        </p:nvSpPr>
        <p:spPr>
          <a:xfrm>
            <a:off x="395137" y="1756077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Convexity</a:t>
            </a:r>
            <a:endParaRPr lang="zh-CN" altLang="en-US" sz="11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AE38244-A313-D802-9234-49E632371129}"/>
              </a:ext>
            </a:extLst>
          </p:cNvPr>
          <p:cNvSpPr txBox="1"/>
          <p:nvPr/>
        </p:nvSpPr>
        <p:spPr>
          <a:xfrm>
            <a:off x="228326" y="2323592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curvature</a:t>
            </a:r>
            <a:endParaRPr lang="zh-CN" altLang="en-US" sz="11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0A0F577-4269-228B-B9A9-70FA0DCE2C68}"/>
              </a:ext>
            </a:extLst>
          </p:cNvPr>
          <p:cNvSpPr txBox="1"/>
          <p:nvPr/>
        </p:nvSpPr>
        <p:spPr>
          <a:xfrm>
            <a:off x="184773" y="2922942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Cortical thickness</a:t>
            </a:r>
            <a:endParaRPr lang="zh-CN" altLang="en-US" sz="11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7700D81-E93F-5F8C-CFD9-BDD3901698D7}"/>
              </a:ext>
            </a:extLst>
          </p:cNvPr>
          <p:cNvSpPr txBox="1"/>
          <p:nvPr/>
        </p:nvSpPr>
        <p:spPr>
          <a:xfrm>
            <a:off x="525547" y="829111"/>
            <a:ext cx="930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Spherical mapping</a:t>
            </a:r>
            <a:endParaRPr lang="zh-CN" altLang="en-US" sz="11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B628CF15-7046-94F2-29D8-638831BF4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9" y="1888144"/>
            <a:ext cx="647398" cy="56520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F048C27E-B644-529C-8CC7-B263F9035F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9" y="2453539"/>
            <a:ext cx="647398" cy="56520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BB6C7F52-1229-14A8-B107-992BEF3AC3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9" y="3047732"/>
            <a:ext cx="647398" cy="56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8CCA4A-3F56-DE77-714F-6DE790B9130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583" b="87379" l="5000" r="95789">
                        <a14:foregroundMark x1="45263" y1="5583" x2="49211" y2="6311"/>
                        <a14:foregroundMark x1="92632" y1="53641" x2="91316" y2="51456"/>
                        <a14:foregroundMark x1="26842" y1="69903" x2="40000" y2="83252"/>
                        <a14:foregroundMark x1="5526" y1="48786" x2="5526" y2="47330"/>
                        <a14:foregroundMark x1="44474" y1="87136" x2="46842" y2="87621"/>
                        <a14:foregroundMark x1="95789" y1="50728" x2="95789" y2="49757"/>
                      </a14:backgroundRemoval>
                    </a14:imgEffect>
                  </a14:imgLayer>
                </a14:imgProps>
              </a:ext>
            </a:extLst>
          </a:blip>
          <a:srcRect l="2617" t="1717" r="2511" b="10660"/>
          <a:stretch/>
        </p:blipFill>
        <p:spPr>
          <a:xfrm>
            <a:off x="9775431" y="1095738"/>
            <a:ext cx="288000" cy="2883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D45E6B-C169-43EC-4925-791EBCA5BF5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583" b="87379" l="5000" r="95789">
                        <a14:foregroundMark x1="45263" y1="5583" x2="49211" y2="6311"/>
                        <a14:foregroundMark x1="92632" y1="53641" x2="91316" y2="51456"/>
                        <a14:foregroundMark x1="26842" y1="69903" x2="40000" y2="83252"/>
                        <a14:foregroundMark x1="5526" y1="48786" x2="5526" y2="47330"/>
                        <a14:foregroundMark x1="44474" y1="87136" x2="46842" y2="87621"/>
                        <a14:foregroundMark x1="95789" y1="50728" x2="95789" y2="49757"/>
                      </a14:backgroundRemoval>
                    </a14:imgEffect>
                  </a14:imgLayer>
                </a14:imgProps>
              </a:ext>
            </a:extLst>
          </a:blip>
          <a:srcRect l="2617" t="1717" r="2511" b="10660"/>
          <a:stretch/>
        </p:blipFill>
        <p:spPr>
          <a:xfrm>
            <a:off x="10096963" y="1432873"/>
            <a:ext cx="288000" cy="288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921DDB-9DF8-C603-28E4-A6B131C2A57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583" b="87379" l="5000" r="95789">
                        <a14:foregroundMark x1="45263" y1="5583" x2="49211" y2="6311"/>
                        <a14:foregroundMark x1="92632" y1="53641" x2="91316" y2="51456"/>
                        <a14:foregroundMark x1="26842" y1="69903" x2="40000" y2="83252"/>
                        <a14:foregroundMark x1="5526" y1="48786" x2="5526" y2="47330"/>
                        <a14:foregroundMark x1="44474" y1="87136" x2="46842" y2="87621"/>
                        <a14:foregroundMark x1="95789" y1="50728" x2="95789" y2="49757"/>
                      </a14:backgroundRemoval>
                    </a14:imgEffect>
                  </a14:imgLayer>
                </a14:imgProps>
              </a:ext>
            </a:extLst>
          </a:blip>
          <a:srcRect l="2617" t="1717" r="2511" b="10660"/>
          <a:stretch/>
        </p:blipFill>
        <p:spPr>
          <a:xfrm>
            <a:off x="10096963" y="1095738"/>
            <a:ext cx="288000" cy="2883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3FC8D19-77E3-AD8F-4C13-7874BBD4D1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583" b="87379" l="5000" r="95789">
                        <a14:foregroundMark x1="45263" y1="5583" x2="49211" y2="6311"/>
                        <a14:foregroundMark x1="92632" y1="53641" x2="91316" y2="51456"/>
                        <a14:foregroundMark x1="26842" y1="69903" x2="40000" y2="83252"/>
                        <a14:foregroundMark x1="5526" y1="48786" x2="5526" y2="47330"/>
                        <a14:foregroundMark x1="44474" y1="87136" x2="46842" y2="87621"/>
                        <a14:foregroundMark x1="95789" y1="50728" x2="95789" y2="49757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617" t="1717" r="2511" b="10660"/>
          <a:stretch/>
        </p:blipFill>
        <p:spPr>
          <a:xfrm>
            <a:off x="9775431" y="1432873"/>
            <a:ext cx="288000" cy="288399"/>
          </a:xfrm>
          <a:prstGeom prst="rect">
            <a:avLst/>
          </a:prstGeom>
        </p:spPr>
      </p:pic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F7F1239E-79C2-C9CC-B1C8-5E5DC160C61A}"/>
              </a:ext>
            </a:extLst>
          </p:cNvPr>
          <p:cNvSpPr/>
          <p:nvPr/>
        </p:nvSpPr>
        <p:spPr>
          <a:xfrm>
            <a:off x="8976931" y="1246433"/>
            <a:ext cx="576000" cy="324000"/>
          </a:xfrm>
          <a:prstGeom prst="roundRect">
            <a:avLst/>
          </a:prstGeom>
          <a:solidFill>
            <a:schemeClr val="accent4">
              <a:alpha val="49804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9BD3D564-B9D7-1650-FCE7-13C481B07DF0}"/>
              </a:ext>
            </a:extLst>
          </p:cNvPr>
          <p:cNvSpPr/>
          <p:nvPr/>
        </p:nvSpPr>
        <p:spPr>
          <a:xfrm>
            <a:off x="8976931" y="557296"/>
            <a:ext cx="576000" cy="324000"/>
          </a:xfrm>
          <a:prstGeom prst="roundRect">
            <a:avLst/>
          </a:prstGeom>
          <a:solidFill>
            <a:schemeClr val="accent4">
              <a:alpha val="49804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Conv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528CFF-6B8A-D2E7-90FA-A164485CACF4}"/>
              </a:ext>
            </a:extLst>
          </p:cNvPr>
          <p:cNvGrpSpPr/>
          <p:nvPr/>
        </p:nvGrpSpPr>
        <p:grpSpPr>
          <a:xfrm>
            <a:off x="6599583" y="534630"/>
            <a:ext cx="1309192" cy="369332"/>
            <a:chOff x="7899568" y="4581057"/>
            <a:chExt cx="1309192" cy="36933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B2D60F5-ACE8-DFEC-24DB-2B564BC82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5583" b="87379" l="5000" r="95789">
                          <a14:foregroundMark x1="45263" y1="5583" x2="49211" y2="6311"/>
                          <a14:foregroundMark x1="92632" y1="53641" x2="91316" y2="51456"/>
                          <a14:foregroundMark x1="26842" y1="69903" x2="40000" y2="83252"/>
                          <a14:foregroundMark x1="5526" y1="48786" x2="5526" y2="47330"/>
                          <a14:foregroundMark x1="44474" y1="87136" x2="46842" y2="87621"/>
                          <a14:foregroundMark x1="95789" y1="50728" x2="95789" y2="49757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617" t="1717" r="2511" b="10660"/>
            <a:stretch/>
          </p:blipFill>
          <p:spPr>
            <a:xfrm>
              <a:off x="8848760" y="4589890"/>
              <a:ext cx="360000" cy="36049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26B3C7B-964F-5BAB-CB53-102DDFB39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5583" b="87379" l="5000" r="95789">
                          <a14:foregroundMark x1="45263" y1="5583" x2="49211" y2="6311"/>
                          <a14:foregroundMark x1="92632" y1="53641" x2="91316" y2="51456"/>
                          <a14:foregroundMark x1="26842" y1="69903" x2="40000" y2="83252"/>
                          <a14:foregroundMark x1="5526" y1="48786" x2="5526" y2="47330"/>
                          <a14:foregroundMark x1="44474" y1="87136" x2="46842" y2="87621"/>
                          <a14:foregroundMark x1="95789" y1="50728" x2="95789" y2="49757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617" t="1717" r="2511" b="10660"/>
            <a:stretch/>
          </p:blipFill>
          <p:spPr>
            <a:xfrm>
              <a:off x="8274737" y="4589890"/>
              <a:ext cx="360000" cy="360499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8BEA0CE3-927B-099C-D000-3DA90DBFE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5583" b="87379" l="5000" r="95789">
                          <a14:foregroundMark x1="45263" y1="5583" x2="49211" y2="6311"/>
                          <a14:foregroundMark x1="92632" y1="53641" x2="91316" y2="51456"/>
                          <a14:foregroundMark x1="26842" y1="69903" x2="40000" y2="83252"/>
                          <a14:foregroundMark x1="5526" y1="48786" x2="5526" y2="47330"/>
                          <a14:foregroundMark x1="44474" y1="87136" x2="46842" y2="87621"/>
                          <a14:foregroundMark x1="95789" y1="50728" x2="95789" y2="49757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617" t="1717" r="2511" b="10660"/>
            <a:stretch/>
          </p:blipFill>
          <p:spPr>
            <a:xfrm>
              <a:off x="7899568" y="4589890"/>
              <a:ext cx="360000" cy="3604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3D0CB7BB-E01A-D9DC-7140-2ED0B8ED3744}"/>
                    </a:ext>
                  </a:extLst>
                </p:cNvPr>
                <p:cNvSpPr txBox="1"/>
                <p:nvPr/>
              </p:nvSpPr>
              <p:spPr>
                <a:xfrm>
                  <a:off x="8554120" y="4581057"/>
                  <a:ext cx="439543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3D0CB7BB-E01A-D9DC-7140-2ED0B8ED37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4120" y="4581057"/>
                  <a:ext cx="43954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C7C3037-D27C-CC7C-49E3-70A4B19D2B12}"/>
              </a:ext>
            </a:extLst>
          </p:cNvPr>
          <p:cNvGrpSpPr/>
          <p:nvPr/>
        </p:nvGrpSpPr>
        <p:grpSpPr>
          <a:xfrm>
            <a:off x="6599583" y="1218667"/>
            <a:ext cx="1309192" cy="369332"/>
            <a:chOff x="7899568" y="5175719"/>
            <a:chExt cx="1309192" cy="369332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07963B6E-21ED-54E2-00C5-08C6EFBBE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grayscl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5583" b="87379" l="5000" r="95789">
                          <a14:foregroundMark x1="45263" y1="5583" x2="49211" y2="6311"/>
                          <a14:foregroundMark x1="92632" y1="53641" x2="91316" y2="51456"/>
                          <a14:foregroundMark x1="26842" y1="69903" x2="40000" y2="83252"/>
                          <a14:foregroundMark x1="5526" y1="48786" x2="5526" y2="47330"/>
                          <a14:foregroundMark x1="44474" y1="87136" x2="46842" y2="87621"/>
                          <a14:foregroundMark x1="95789" y1="50728" x2="95789" y2="49757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617" t="1717" r="2511" b="10660"/>
            <a:stretch/>
          </p:blipFill>
          <p:spPr>
            <a:xfrm>
              <a:off x="8848760" y="5184552"/>
              <a:ext cx="360000" cy="360499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B55316CB-2B01-64BD-8138-E9876557A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grayscl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5583" b="87379" l="5000" r="95789">
                          <a14:foregroundMark x1="45263" y1="5583" x2="49211" y2="6311"/>
                          <a14:foregroundMark x1="92632" y1="53641" x2="91316" y2="51456"/>
                          <a14:foregroundMark x1="26842" y1="69903" x2="40000" y2="83252"/>
                          <a14:foregroundMark x1="5526" y1="48786" x2="5526" y2="47330"/>
                          <a14:foregroundMark x1="44474" y1="87136" x2="46842" y2="87621"/>
                          <a14:foregroundMark x1="95789" y1="50728" x2="95789" y2="49757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617" t="1717" r="2511" b="10660"/>
            <a:stretch/>
          </p:blipFill>
          <p:spPr>
            <a:xfrm>
              <a:off x="8274737" y="5184552"/>
              <a:ext cx="360000" cy="360499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856792ED-E384-38AA-9A11-E1A93D789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grayscl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5583" b="87379" l="5000" r="95789">
                          <a14:foregroundMark x1="45263" y1="5583" x2="49211" y2="6311"/>
                          <a14:foregroundMark x1="92632" y1="53641" x2="91316" y2="51456"/>
                          <a14:foregroundMark x1="26842" y1="69903" x2="40000" y2="83252"/>
                          <a14:foregroundMark x1="5526" y1="48786" x2="5526" y2="47330"/>
                          <a14:foregroundMark x1="44474" y1="87136" x2="46842" y2="87621"/>
                          <a14:foregroundMark x1="95789" y1="50728" x2="95789" y2="49757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2617" t="1717" r="2511" b="10660"/>
            <a:stretch/>
          </p:blipFill>
          <p:spPr>
            <a:xfrm>
              <a:off x="7899568" y="5184552"/>
              <a:ext cx="360000" cy="3604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251C90DC-E9E1-A571-B167-2842D731296A}"/>
                    </a:ext>
                  </a:extLst>
                </p:cNvPr>
                <p:cNvSpPr txBox="1"/>
                <p:nvPr/>
              </p:nvSpPr>
              <p:spPr>
                <a:xfrm>
                  <a:off x="8554120" y="5175719"/>
                  <a:ext cx="439543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251C90DC-E9E1-A571-B167-2842D7312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4120" y="5175719"/>
                  <a:ext cx="439543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0B256202-54FD-ECC0-39CA-CD7F6F76394A}"/>
              </a:ext>
            </a:extLst>
          </p:cNvPr>
          <p:cNvSpPr txBox="1"/>
          <p:nvPr/>
        </p:nvSpPr>
        <p:spPr>
          <a:xfrm>
            <a:off x="6266905" y="557296"/>
            <a:ext cx="369332" cy="106356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features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FC1A835D-9F76-AE53-EA71-CFA17E492E1F}"/>
              </a:ext>
            </a:extLst>
          </p:cNvPr>
          <p:cNvCxnSpPr>
            <a:cxnSpLocks/>
            <a:endCxn id="99" idx="2"/>
          </p:cNvCxnSpPr>
          <p:nvPr/>
        </p:nvCxnSpPr>
        <p:spPr>
          <a:xfrm>
            <a:off x="7927503" y="1408154"/>
            <a:ext cx="184420" cy="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流程图: 或者 98">
            <a:extLst>
              <a:ext uri="{FF2B5EF4-FFF2-40B4-BE49-F238E27FC236}">
                <a16:creationId xmlns:a16="http://schemas.microsoft.com/office/drawing/2014/main" id="{3BD3AF4B-0544-5C95-C2B6-BCCC3F917994}"/>
              </a:ext>
            </a:extLst>
          </p:cNvPr>
          <p:cNvSpPr/>
          <p:nvPr/>
        </p:nvSpPr>
        <p:spPr>
          <a:xfrm>
            <a:off x="8111923" y="1336433"/>
            <a:ext cx="144000" cy="144000"/>
          </a:xfrm>
          <a:prstGeom prst="flowChartOr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E7D5D31-F9C2-3128-8F8C-27DC93AE5C83}"/>
              </a:ext>
            </a:extLst>
          </p:cNvPr>
          <p:cNvCxnSpPr>
            <a:cxnSpLocks/>
            <a:stCxn id="99" idx="6"/>
            <a:endCxn id="65" idx="1"/>
          </p:cNvCxnSpPr>
          <p:nvPr/>
        </p:nvCxnSpPr>
        <p:spPr>
          <a:xfrm>
            <a:off x="8255923" y="1408433"/>
            <a:ext cx="721008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肘形 109">
            <a:extLst>
              <a:ext uri="{FF2B5EF4-FFF2-40B4-BE49-F238E27FC236}">
                <a16:creationId xmlns:a16="http://schemas.microsoft.com/office/drawing/2014/main" id="{F60AF20A-0921-20B5-E041-72FFFBE6F764}"/>
              </a:ext>
            </a:extLst>
          </p:cNvPr>
          <p:cNvCxnSpPr>
            <a:cxnSpLocks/>
            <a:endCxn id="99" idx="2"/>
          </p:cNvCxnSpPr>
          <p:nvPr/>
        </p:nvCxnSpPr>
        <p:spPr>
          <a:xfrm>
            <a:off x="7922300" y="722394"/>
            <a:ext cx="189623" cy="686039"/>
          </a:xfrm>
          <a:prstGeom prst="bentConnector3">
            <a:avLst>
              <a:gd name="adj1" fmla="val 39284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CBCA5A1D-F769-1C69-8EEA-20A506972C89}"/>
              </a:ext>
            </a:extLst>
          </p:cNvPr>
          <p:cNvCxnSpPr>
            <a:cxnSpLocks/>
            <a:stCxn id="99" idx="0"/>
            <a:endCxn id="119" idx="1"/>
          </p:cNvCxnSpPr>
          <p:nvPr/>
        </p:nvCxnSpPr>
        <p:spPr>
          <a:xfrm rot="5400000" flipH="1" flipV="1">
            <a:off x="7928551" y="974669"/>
            <a:ext cx="617137" cy="106393"/>
          </a:xfrm>
          <a:prstGeom prst="bentConnector2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E2C29922-9CFC-FC9B-D556-78B80849EDF9}"/>
              </a:ext>
            </a:extLst>
          </p:cNvPr>
          <p:cNvSpPr txBox="1"/>
          <p:nvPr/>
        </p:nvSpPr>
        <p:spPr>
          <a:xfrm>
            <a:off x="8865052" y="854627"/>
            <a:ext cx="81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weights</a:t>
            </a:r>
            <a:endParaRPr lang="zh-CN" altLang="en-US" sz="10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08708714-0523-6610-1697-A5B2DCE8D820}"/>
              </a:ext>
            </a:extLst>
          </p:cNvPr>
          <p:cNvSpPr/>
          <p:nvPr/>
        </p:nvSpPr>
        <p:spPr>
          <a:xfrm>
            <a:off x="8290316" y="557296"/>
            <a:ext cx="576000" cy="3240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GAP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4FA118EA-FB2F-1643-7748-743F50DEC66A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8866316" y="719296"/>
            <a:ext cx="114663" cy="840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D8C00365-D016-58A0-5966-4578746AA108}"/>
                  </a:ext>
                </a:extLst>
              </p:cNvPr>
              <p:cNvSpPr txBox="1"/>
              <p:nvPr/>
            </p:nvSpPr>
            <p:spPr>
              <a:xfrm>
                <a:off x="10492077" y="626963"/>
                <a:ext cx="43608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rgbClr val="002060"/>
                    </a:solidFill>
                  </a:rPr>
                  <a:t>}</a:t>
                </a:r>
                <a:endParaRPr lang="zh-CN" altLang="en-US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D8C00365-D016-58A0-5966-4578746AA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077" y="626963"/>
                <a:ext cx="436081" cy="184666"/>
              </a:xfrm>
              <a:prstGeom prst="rect">
                <a:avLst/>
              </a:prstGeom>
              <a:blipFill>
                <a:blip r:embed="rId22"/>
                <a:stretch>
                  <a:fillRect l="-16667" t="-26667" r="-2083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B8AF3C83-A5CD-4C23-94C0-A14DA919619E}"/>
              </a:ext>
            </a:extLst>
          </p:cNvPr>
          <p:cNvCxnSpPr>
            <a:cxnSpLocks/>
            <a:stCxn id="67" idx="3"/>
            <a:endCxn id="123" idx="1"/>
          </p:cNvCxnSpPr>
          <p:nvPr/>
        </p:nvCxnSpPr>
        <p:spPr>
          <a:xfrm>
            <a:off x="9552931" y="719296"/>
            <a:ext cx="939146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左中括号 149">
            <a:extLst>
              <a:ext uri="{FF2B5EF4-FFF2-40B4-BE49-F238E27FC236}">
                <a16:creationId xmlns:a16="http://schemas.microsoft.com/office/drawing/2014/main" id="{9F3CD335-C4EC-FA52-A25D-64B870E4859B}"/>
              </a:ext>
            </a:extLst>
          </p:cNvPr>
          <p:cNvSpPr/>
          <p:nvPr/>
        </p:nvSpPr>
        <p:spPr>
          <a:xfrm>
            <a:off x="9745832" y="1113937"/>
            <a:ext cx="72000" cy="252000"/>
          </a:xfrm>
          <a:prstGeom prst="leftBracket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左中括号 150">
            <a:extLst>
              <a:ext uri="{FF2B5EF4-FFF2-40B4-BE49-F238E27FC236}">
                <a16:creationId xmlns:a16="http://schemas.microsoft.com/office/drawing/2014/main" id="{371E657D-451B-222E-2758-5D1C7AD955A1}"/>
              </a:ext>
            </a:extLst>
          </p:cNvPr>
          <p:cNvSpPr/>
          <p:nvPr/>
        </p:nvSpPr>
        <p:spPr>
          <a:xfrm flipH="1">
            <a:off x="10348963" y="1113937"/>
            <a:ext cx="72000" cy="252000"/>
          </a:xfrm>
          <a:prstGeom prst="leftBracket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2" name="左中括号 151">
            <a:extLst>
              <a:ext uri="{FF2B5EF4-FFF2-40B4-BE49-F238E27FC236}">
                <a16:creationId xmlns:a16="http://schemas.microsoft.com/office/drawing/2014/main" id="{4B303002-12A3-D4B7-5B18-DC6557135BA2}"/>
              </a:ext>
            </a:extLst>
          </p:cNvPr>
          <p:cNvSpPr/>
          <p:nvPr/>
        </p:nvSpPr>
        <p:spPr>
          <a:xfrm>
            <a:off x="9745832" y="1451072"/>
            <a:ext cx="72000" cy="252000"/>
          </a:xfrm>
          <a:prstGeom prst="leftBracket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左中括号 152">
            <a:extLst>
              <a:ext uri="{FF2B5EF4-FFF2-40B4-BE49-F238E27FC236}">
                <a16:creationId xmlns:a16="http://schemas.microsoft.com/office/drawing/2014/main" id="{93DB9097-D63D-F149-A2A5-892F938915DE}"/>
              </a:ext>
            </a:extLst>
          </p:cNvPr>
          <p:cNvSpPr/>
          <p:nvPr/>
        </p:nvSpPr>
        <p:spPr>
          <a:xfrm flipH="1">
            <a:off x="10348963" y="1451072"/>
            <a:ext cx="72000" cy="252000"/>
          </a:xfrm>
          <a:prstGeom prst="leftBracket">
            <a:avLst/>
          </a:prstGeom>
          <a:ln w="63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5" name="连接符: 肘形 154">
            <a:extLst>
              <a:ext uri="{FF2B5EF4-FFF2-40B4-BE49-F238E27FC236}">
                <a16:creationId xmlns:a16="http://schemas.microsoft.com/office/drawing/2014/main" id="{1D4AC297-B4DF-BACC-BE06-3352B089B466}"/>
              </a:ext>
            </a:extLst>
          </p:cNvPr>
          <p:cNvCxnSpPr>
            <a:stCxn id="65" idx="3"/>
            <a:endCxn id="150" idx="1"/>
          </p:cNvCxnSpPr>
          <p:nvPr/>
        </p:nvCxnSpPr>
        <p:spPr>
          <a:xfrm flipV="1">
            <a:off x="9552931" y="1239937"/>
            <a:ext cx="192901" cy="168496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连接符: 肘形 156">
            <a:extLst>
              <a:ext uri="{FF2B5EF4-FFF2-40B4-BE49-F238E27FC236}">
                <a16:creationId xmlns:a16="http://schemas.microsoft.com/office/drawing/2014/main" id="{B60C96FA-C073-F069-26EA-1E33A80E338A}"/>
              </a:ext>
            </a:extLst>
          </p:cNvPr>
          <p:cNvCxnSpPr>
            <a:cxnSpLocks/>
            <a:stCxn id="65" idx="3"/>
            <a:endCxn id="152" idx="1"/>
          </p:cNvCxnSpPr>
          <p:nvPr/>
        </p:nvCxnSpPr>
        <p:spPr>
          <a:xfrm>
            <a:off x="9552931" y="1408433"/>
            <a:ext cx="192901" cy="168639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流程图: 汇总连接 160">
            <a:extLst>
              <a:ext uri="{FF2B5EF4-FFF2-40B4-BE49-F238E27FC236}">
                <a16:creationId xmlns:a16="http://schemas.microsoft.com/office/drawing/2014/main" id="{AF4C6F6F-D48B-CC64-9A53-7C44E6A235D7}"/>
              </a:ext>
            </a:extLst>
          </p:cNvPr>
          <p:cNvSpPr/>
          <p:nvPr/>
        </p:nvSpPr>
        <p:spPr>
          <a:xfrm>
            <a:off x="10638117" y="1324185"/>
            <a:ext cx="144000" cy="144000"/>
          </a:xfrm>
          <a:prstGeom prst="flowChartSummingJuncti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520D30E6-2E1D-A49E-C7E4-5653D1209FD6}"/>
              </a:ext>
            </a:extLst>
          </p:cNvPr>
          <p:cNvCxnSpPr>
            <a:cxnSpLocks/>
          </p:cNvCxnSpPr>
          <p:nvPr/>
        </p:nvCxnSpPr>
        <p:spPr>
          <a:xfrm flipH="1">
            <a:off x="10707265" y="811629"/>
            <a:ext cx="1" cy="51255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3F55D509-D570-C401-C57F-3C1C09CFC7EE}"/>
              </a:ext>
            </a:extLst>
          </p:cNvPr>
          <p:cNvCxnSpPr>
            <a:cxnSpLocks/>
            <a:stCxn id="151" idx="1"/>
            <a:endCxn id="161" idx="2"/>
          </p:cNvCxnSpPr>
          <p:nvPr/>
        </p:nvCxnSpPr>
        <p:spPr>
          <a:xfrm>
            <a:off x="10420963" y="1239937"/>
            <a:ext cx="217154" cy="15624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连接符: 肘形 177">
            <a:extLst>
              <a:ext uri="{FF2B5EF4-FFF2-40B4-BE49-F238E27FC236}">
                <a16:creationId xmlns:a16="http://schemas.microsoft.com/office/drawing/2014/main" id="{D204BC89-6801-227F-784A-6893F24963A5}"/>
              </a:ext>
            </a:extLst>
          </p:cNvPr>
          <p:cNvCxnSpPr>
            <a:cxnSpLocks/>
            <a:stCxn id="153" idx="1"/>
            <a:endCxn id="161" idx="2"/>
          </p:cNvCxnSpPr>
          <p:nvPr/>
        </p:nvCxnSpPr>
        <p:spPr>
          <a:xfrm flipV="1">
            <a:off x="10420963" y="1396185"/>
            <a:ext cx="217154" cy="180887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3F338738-6D26-1320-AE9D-569216A3F5D9}"/>
              </a:ext>
            </a:extLst>
          </p:cNvPr>
          <p:cNvGrpSpPr/>
          <p:nvPr/>
        </p:nvGrpSpPr>
        <p:grpSpPr>
          <a:xfrm>
            <a:off x="8879354" y="1840350"/>
            <a:ext cx="821953" cy="396000"/>
            <a:chOff x="8443594" y="1967533"/>
            <a:chExt cx="821953" cy="396000"/>
          </a:xfrm>
        </p:grpSpPr>
        <p:pic>
          <p:nvPicPr>
            <p:cNvPr id="183" name="图片 182">
              <a:extLst>
                <a:ext uri="{FF2B5EF4-FFF2-40B4-BE49-F238E27FC236}">
                  <a16:creationId xmlns:a16="http://schemas.microsoft.com/office/drawing/2014/main" id="{2F370535-FDF8-6D26-41DC-A8C6CA8B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222" y="1985605"/>
              <a:ext cx="360000" cy="360000"/>
            </a:xfrm>
            <a:prstGeom prst="rect">
              <a:avLst/>
            </a:prstGeom>
          </p:spPr>
        </p:pic>
        <p:pic>
          <p:nvPicPr>
            <p:cNvPr id="184" name="图片 183">
              <a:extLst>
                <a:ext uri="{FF2B5EF4-FFF2-40B4-BE49-F238E27FC236}">
                  <a16:creationId xmlns:a16="http://schemas.microsoft.com/office/drawing/2014/main" id="{8F81CA62-AF05-86F4-3395-B62090E6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577" y="1985605"/>
              <a:ext cx="360000" cy="360000"/>
            </a:xfrm>
            <a:prstGeom prst="rect">
              <a:avLst/>
            </a:prstGeom>
          </p:spPr>
        </p:pic>
        <p:sp>
          <p:nvSpPr>
            <p:cNvPr id="185" name="左中括号 184">
              <a:extLst>
                <a:ext uri="{FF2B5EF4-FFF2-40B4-BE49-F238E27FC236}">
                  <a16:creationId xmlns:a16="http://schemas.microsoft.com/office/drawing/2014/main" id="{FD1D004F-A1C8-8AA5-78CF-A0F4FA5D0631}"/>
                </a:ext>
              </a:extLst>
            </p:cNvPr>
            <p:cNvSpPr/>
            <p:nvPr/>
          </p:nvSpPr>
          <p:spPr>
            <a:xfrm>
              <a:off x="8443594" y="1967533"/>
              <a:ext cx="72000" cy="396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左中括号 185">
              <a:extLst>
                <a:ext uri="{FF2B5EF4-FFF2-40B4-BE49-F238E27FC236}">
                  <a16:creationId xmlns:a16="http://schemas.microsoft.com/office/drawing/2014/main" id="{16513699-0CF7-0989-278E-7F4E37E77A28}"/>
                </a:ext>
              </a:extLst>
            </p:cNvPr>
            <p:cNvSpPr/>
            <p:nvPr/>
          </p:nvSpPr>
          <p:spPr>
            <a:xfrm flipH="1">
              <a:off x="9193547" y="1967533"/>
              <a:ext cx="72000" cy="396000"/>
            </a:xfrm>
            <a:prstGeom prst="leftBracket">
              <a:avLst/>
            </a:prstGeom>
            <a:ln w="12700">
              <a:solidFill>
                <a:srgbClr val="00206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88" name="连接符: 肘形 187">
            <a:extLst>
              <a:ext uri="{FF2B5EF4-FFF2-40B4-BE49-F238E27FC236}">
                <a16:creationId xmlns:a16="http://schemas.microsoft.com/office/drawing/2014/main" id="{2ACC60F0-DF8C-D6CD-D4C1-DFB1CC49656C}"/>
              </a:ext>
            </a:extLst>
          </p:cNvPr>
          <p:cNvCxnSpPr>
            <a:cxnSpLocks/>
            <a:stCxn id="161" idx="4"/>
            <a:endCxn id="186" idx="1"/>
          </p:cNvCxnSpPr>
          <p:nvPr/>
        </p:nvCxnSpPr>
        <p:spPr>
          <a:xfrm rot="5400000">
            <a:off x="9920630" y="1248862"/>
            <a:ext cx="570165" cy="1008810"/>
          </a:xfrm>
          <a:prstGeom prst="bentConnector2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FDF6E97-3703-C9DD-4050-33E87AE0F0A9}"/>
                  </a:ext>
                </a:extLst>
              </p:cNvPr>
              <p:cNvSpPr txBox="1"/>
              <p:nvPr/>
            </p:nvSpPr>
            <p:spPr>
              <a:xfrm>
                <a:off x="8095510" y="1930628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DFDF6E97-3703-C9DD-4050-33E87AE0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510" y="1930628"/>
                <a:ext cx="227626" cy="215444"/>
              </a:xfrm>
              <a:prstGeom prst="rect">
                <a:avLst/>
              </a:prstGeom>
              <a:blipFill>
                <a:blip r:embed="rId23"/>
                <a:stretch>
                  <a:fillRect l="-21622" r="-24324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6EB5F1C8-BD7C-3952-127E-72B53C6AA66B}"/>
              </a:ext>
            </a:extLst>
          </p:cNvPr>
          <p:cNvCxnSpPr>
            <a:cxnSpLocks/>
            <a:stCxn id="185" idx="1"/>
            <a:endCxn id="193" idx="3"/>
          </p:cNvCxnSpPr>
          <p:nvPr/>
        </p:nvCxnSpPr>
        <p:spPr>
          <a:xfrm flipH="1">
            <a:off x="8323136" y="2038350"/>
            <a:ext cx="556218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6EC7ACCB-E561-A57B-AA4F-0880179736F8}"/>
              </a:ext>
            </a:extLst>
          </p:cNvPr>
          <p:cNvCxnSpPr>
            <a:cxnSpLocks/>
            <a:stCxn id="193" idx="1"/>
          </p:cNvCxnSpPr>
          <p:nvPr/>
        </p:nvCxnSpPr>
        <p:spPr>
          <a:xfrm flipH="1">
            <a:off x="7815139" y="2038350"/>
            <a:ext cx="280371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连接符: 肘形 202">
            <a:extLst>
              <a:ext uri="{FF2B5EF4-FFF2-40B4-BE49-F238E27FC236}">
                <a16:creationId xmlns:a16="http://schemas.microsoft.com/office/drawing/2014/main" id="{C5143C97-B8C8-EE8D-EE4E-CBA6ECD2D5CA}"/>
              </a:ext>
            </a:extLst>
          </p:cNvPr>
          <p:cNvCxnSpPr>
            <a:cxnSpLocks/>
            <a:stCxn id="210" idx="1"/>
            <a:endCxn id="193" idx="0"/>
          </p:cNvCxnSpPr>
          <p:nvPr/>
        </p:nvCxnSpPr>
        <p:spPr>
          <a:xfrm rot="16200000" flipH="1">
            <a:off x="7612042" y="1333346"/>
            <a:ext cx="224141" cy="970422"/>
          </a:xfrm>
          <a:prstGeom prst="bentConnector5">
            <a:avLst>
              <a:gd name="adj1" fmla="val 27195"/>
              <a:gd name="adj2" fmla="val 47490"/>
              <a:gd name="adj3" fmla="val 27475"/>
            </a:avLst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左大括号 209">
            <a:extLst>
              <a:ext uri="{FF2B5EF4-FFF2-40B4-BE49-F238E27FC236}">
                <a16:creationId xmlns:a16="http://schemas.microsoft.com/office/drawing/2014/main" id="{FD056D91-67D5-DF32-4371-E74DA623D87F}"/>
              </a:ext>
            </a:extLst>
          </p:cNvPr>
          <p:cNvSpPr/>
          <p:nvPr/>
        </p:nvSpPr>
        <p:spPr>
          <a:xfrm rot="16200000">
            <a:off x="7204263" y="1059647"/>
            <a:ext cx="99745" cy="1193934"/>
          </a:xfrm>
          <a:prstGeom prst="leftBrace">
            <a:avLst>
              <a:gd name="adj1" fmla="val 79523"/>
              <a:gd name="adj2" fmla="val 48724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EA8B144C-6F3B-385F-7FB0-F3B66DC4EFC8}"/>
              </a:ext>
            </a:extLst>
          </p:cNvPr>
          <p:cNvSpPr txBox="1"/>
          <p:nvPr/>
        </p:nvSpPr>
        <p:spPr>
          <a:xfrm>
            <a:off x="6674930" y="1824726"/>
            <a:ext cx="1192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Attention-gated</a:t>
            </a:r>
          </a:p>
          <a:p>
            <a:pPr algn="ctr"/>
            <a:r>
              <a:rPr lang="en-US" altLang="zh-CN" sz="1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CN" altLang="en-US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87D5FF48-C366-A6C3-AD2C-D10EE65DA37D}"/>
              </a:ext>
            </a:extLst>
          </p:cNvPr>
          <p:cNvSpPr txBox="1"/>
          <p:nvPr/>
        </p:nvSpPr>
        <p:spPr>
          <a:xfrm>
            <a:off x="7323491" y="109138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Spherical attention mechanism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4F3592A0-E6C5-431D-2310-217B44089C9F}"/>
              </a:ext>
            </a:extLst>
          </p:cNvPr>
          <p:cNvSpPr txBox="1"/>
          <p:nvPr/>
        </p:nvSpPr>
        <p:spPr>
          <a:xfrm>
            <a:off x="8929103" y="1643963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endParaRPr lang="zh-CN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94CFD873-91C7-4073-F4EC-3C47B790EBDC}"/>
              </a:ext>
            </a:extLst>
          </p:cNvPr>
          <p:cNvSpPr txBox="1"/>
          <p:nvPr/>
        </p:nvSpPr>
        <p:spPr>
          <a:xfrm>
            <a:off x="9256113" y="1636968"/>
            <a:ext cx="461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endParaRPr lang="zh-CN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9142AC4D-D923-5543-6A0A-79A41D0AA6DF}"/>
              </a:ext>
            </a:extLst>
          </p:cNvPr>
          <p:cNvSpPr txBox="1"/>
          <p:nvPr/>
        </p:nvSpPr>
        <p:spPr>
          <a:xfrm>
            <a:off x="7045601" y="32201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endParaRPr lang="zh-CN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1C2A2B86-5CD2-4FB5-76B5-367B1298F95D}"/>
              </a:ext>
            </a:extLst>
          </p:cNvPr>
          <p:cNvSpPr txBox="1"/>
          <p:nvPr/>
        </p:nvSpPr>
        <p:spPr>
          <a:xfrm>
            <a:off x="7006328" y="997310"/>
            <a:ext cx="461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endParaRPr lang="zh-CN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8891131A-7FA7-31E7-63EE-2232B80B0D40}"/>
              </a:ext>
            </a:extLst>
          </p:cNvPr>
          <p:cNvSpPr txBox="1"/>
          <p:nvPr/>
        </p:nvSpPr>
        <p:spPr>
          <a:xfrm>
            <a:off x="9880443" y="931958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endParaRPr lang="zh-CN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F8FA0EF0-2D54-5C1C-9D0F-BCD4B882752D}"/>
              </a:ext>
            </a:extLst>
          </p:cNvPr>
          <p:cNvSpPr txBox="1"/>
          <p:nvPr/>
        </p:nvSpPr>
        <p:spPr>
          <a:xfrm>
            <a:off x="9865487" y="1632025"/>
            <a:ext cx="461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endParaRPr lang="zh-CN" alt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8DFF0EEA-E6AD-2E8D-BB85-0457D3B2F24F}"/>
              </a:ext>
            </a:extLst>
          </p:cNvPr>
          <p:cNvSpPr txBox="1"/>
          <p:nvPr/>
        </p:nvSpPr>
        <p:spPr>
          <a:xfrm>
            <a:off x="9478400" y="350312"/>
            <a:ext cx="1159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score</a:t>
            </a:r>
            <a:endParaRPr lang="zh-CN" altLang="en-US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DFDA8303-8BB8-2EA3-95CA-C9487D8032B7}"/>
              </a:ext>
            </a:extLst>
          </p:cNvPr>
          <p:cNvSpPr txBox="1"/>
          <p:nvPr/>
        </p:nvSpPr>
        <p:spPr>
          <a:xfrm>
            <a:off x="9649381" y="2028541"/>
            <a:ext cx="1159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maps</a:t>
            </a:r>
            <a:endParaRPr lang="zh-CN" altLang="en-US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矩形: 圆角 228">
            <a:extLst>
              <a:ext uri="{FF2B5EF4-FFF2-40B4-BE49-F238E27FC236}">
                <a16:creationId xmlns:a16="http://schemas.microsoft.com/office/drawing/2014/main" id="{A340F82D-1347-74E0-DC64-6B24E5657B93}"/>
              </a:ext>
            </a:extLst>
          </p:cNvPr>
          <p:cNvSpPr/>
          <p:nvPr/>
        </p:nvSpPr>
        <p:spPr>
          <a:xfrm>
            <a:off x="6338904" y="2378725"/>
            <a:ext cx="4640211" cy="1247850"/>
          </a:xfrm>
          <a:prstGeom prst="roundRect">
            <a:avLst>
              <a:gd name="adj" fmla="val 2695"/>
            </a:avLst>
          </a:prstGeom>
          <a:solidFill>
            <a:schemeClr val="accent5">
              <a:lumMod val="20000"/>
              <a:lumOff val="80000"/>
              <a:alpha val="2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: 圆角 229">
            <a:extLst>
              <a:ext uri="{FF2B5EF4-FFF2-40B4-BE49-F238E27FC236}">
                <a16:creationId xmlns:a16="http://schemas.microsoft.com/office/drawing/2014/main" id="{8AD5FFD5-9B05-B21B-31AF-C639817C1D3E}"/>
              </a:ext>
            </a:extLst>
          </p:cNvPr>
          <p:cNvSpPr/>
          <p:nvPr/>
        </p:nvSpPr>
        <p:spPr>
          <a:xfrm>
            <a:off x="6379289" y="2452887"/>
            <a:ext cx="432000" cy="216000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952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EB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D6C8540D-7CF1-11F2-4B22-DDDA3D7326DF}"/>
              </a:ext>
            </a:extLst>
          </p:cNvPr>
          <p:cNvSpPr txBox="1"/>
          <p:nvPr/>
        </p:nvSpPr>
        <p:spPr>
          <a:xfrm>
            <a:off x="6740701" y="2420153"/>
            <a:ext cx="2866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Hexagonal Conv + Pooling (except EB-4)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文本框 232">
            <a:extLst>
              <a:ext uri="{FF2B5EF4-FFF2-40B4-BE49-F238E27FC236}">
                <a16:creationId xmlns:a16="http://schemas.microsoft.com/office/drawing/2014/main" id="{1339C498-E150-6142-1960-303612C5D642}"/>
              </a:ext>
            </a:extLst>
          </p:cNvPr>
          <p:cNvSpPr txBox="1"/>
          <p:nvPr/>
        </p:nvSpPr>
        <p:spPr>
          <a:xfrm>
            <a:off x="6473543" y="2709148"/>
            <a:ext cx="230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Cross-hemisphere Self-Attention</a:t>
            </a:r>
            <a:endParaRPr lang="zh-CN" altLang="en-US" sz="1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矩形: 圆角 233">
            <a:extLst>
              <a:ext uri="{FF2B5EF4-FFF2-40B4-BE49-F238E27FC236}">
                <a16:creationId xmlns:a16="http://schemas.microsoft.com/office/drawing/2014/main" id="{AC9D2F07-0032-A0ED-380A-8A4E900826E0}"/>
              </a:ext>
            </a:extLst>
          </p:cNvPr>
          <p:cNvSpPr/>
          <p:nvPr/>
        </p:nvSpPr>
        <p:spPr>
          <a:xfrm>
            <a:off x="6379293" y="2737573"/>
            <a:ext cx="144000" cy="216000"/>
          </a:xfrm>
          <a:prstGeom prst="roundRect">
            <a:avLst/>
          </a:prstGeom>
          <a:solidFill>
            <a:srgbClr val="00B0F0">
              <a:alpha val="50000"/>
            </a:srgbClr>
          </a:solidFill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5" name="矩形: 圆角 234">
            <a:extLst>
              <a:ext uri="{FF2B5EF4-FFF2-40B4-BE49-F238E27FC236}">
                <a16:creationId xmlns:a16="http://schemas.microsoft.com/office/drawing/2014/main" id="{9C5B6B85-207F-C901-4CC8-6D224C03646E}"/>
              </a:ext>
            </a:extLst>
          </p:cNvPr>
          <p:cNvSpPr/>
          <p:nvPr/>
        </p:nvSpPr>
        <p:spPr>
          <a:xfrm>
            <a:off x="8737792" y="2738450"/>
            <a:ext cx="144000" cy="2160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9525" cap="flat" cmpd="sng" algn="ctr">
            <a:solidFill>
              <a:srgbClr val="ED7D31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9E506761-9446-F42D-354C-9705CD6F114F}"/>
              </a:ext>
            </a:extLst>
          </p:cNvPr>
          <p:cNvSpPr txBox="1"/>
          <p:nvPr/>
        </p:nvSpPr>
        <p:spPr>
          <a:xfrm>
            <a:off x="8827421" y="2715577"/>
            <a:ext cx="223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Spherical Attention Mechanism</a:t>
            </a:r>
            <a:endParaRPr lang="zh-CN" altLang="en-US" sz="1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矩形: 圆角 236">
            <a:extLst>
              <a:ext uri="{FF2B5EF4-FFF2-40B4-BE49-F238E27FC236}">
                <a16:creationId xmlns:a16="http://schemas.microsoft.com/office/drawing/2014/main" id="{71D4F4E6-B933-9E4B-C357-590094B19281}"/>
              </a:ext>
            </a:extLst>
          </p:cNvPr>
          <p:cNvSpPr/>
          <p:nvPr/>
        </p:nvSpPr>
        <p:spPr>
          <a:xfrm>
            <a:off x="6375462" y="3045119"/>
            <a:ext cx="432000" cy="216000"/>
          </a:xfrm>
          <a:prstGeom prst="roundRect">
            <a:avLst/>
          </a:prstGeom>
          <a:solidFill>
            <a:srgbClr val="70AD47">
              <a:lumMod val="20000"/>
              <a:lumOff val="80000"/>
              <a:alpha val="50000"/>
            </a:srgbClr>
          </a:solidFill>
          <a:ln w="952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DB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BED733F5-2A26-C44F-A794-C8E5C9C8591E}"/>
              </a:ext>
            </a:extLst>
          </p:cNvPr>
          <p:cNvSpPr txBox="1"/>
          <p:nvPr/>
        </p:nvSpPr>
        <p:spPr>
          <a:xfrm>
            <a:off x="6740701" y="2980244"/>
            <a:ext cx="263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Hexagonal</a:t>
            </a:r>
            <a:r>
              <a:rPr lang="en-US" altLang="zh-CN" sz="1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Transposed Conv</a:t>
            </a:r>
          </a:p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+ Skip connection</a:t>
            </a:r>
          </a:p>
          <a:p>
            <a:r>
              <a:rPr lang="en-US" altLang="zh-CN" sz="12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+ Hexagonal Conv</a:t>
            </a:r>
            <a:endParaRPr lang="zh-CN" altLang="en-US" sz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矩形: 圆角 238">
            <a:extLst>
              <a:ext uri="{FF2B5EF4-FFF2-40B4-BE49-F238E27FC236}">
                <a16:creationId xmlns:a16="http://schemas.microsoft.com/office/drawing/2014/main" id="{F5EFEFA1-E15E-2419-652A-120C13DC3C08}"/>
              </a:ext>
            </a:extLst>
          </p:cNvPr>
          <p:cNvSpPr/>
          <p:nvPr/>
        </p:nvSpPr>
        <p:spPr>
          <a:xfrm>
            <a:off x="9567115" y="2451732"/>
            <a:ext cx="144000" cy="216000"/>
          </a:xfrm>
          <a:prstGeom prst="roundRect">
            <a:avLst/>
          </a:prstGeom>
          <a:solidFill>
            <a:srgbClr val="FFFF00">
              <a:alpha val="50000"/>
            </a:srgbClr>
          </a:solidFill>
          <a:ln w="9525" cap="flat" cmpd="sng" algn="ctr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8AD3C195-53C3-44D7-80A1-4667EF1594F3}"/>
              </a:ext>
            </a:extLst>
          </p:cNvPr>
          <p:cNvSpPr txBox="1"/>
          <p:nvPr/>
        </p:nvSpPr>
        <p:spPr>
          <a:xfrm>
            <a:off x="9661364" y="2423842"/>
            <a:ext cx="1297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12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+ 1D Conv</a:t>
            </a:r>
            <a:endParaRPr lang="zh-CN" altLang="en-US" sz="12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流程图: 或者 240">
            <a:extLst>
              <a:ext uri="{FF2B5EF4-FFF2-40B4-BE49-F238E27FC236}">
                <a16:creationId xmlns:a16="http://schemas.microsoft.com/office/drawing/2014/main" id="{373A7D07-7977-9886-BAB3-972B93FA27E8}"/>
              </a:ext>
            </a:extLst>
          </p:cNvPr>
          <p:cNvSpPr/>
          <p:nvPr/>
        </p:nvSpPr>
        <p:spPr>
          <a:xfrm>
            <a:off x="8578968" y="3353191"/>
            <a:ext cx="144000" cy="144000"/>
          </a:xfrm>
          <a:prstGeom prst="flowChartOr">
            <a:avLst/>
          </a:prstGeom>
          <a:noFill/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文本框 241">
            <a:extLst>
              <a:ext uri="{FF2B5EF4-FFF2-40B4-BE49-F238E27FC236}">
                <a16:creationId xmlns:a16="http://schemas.microsoft.com/office/drawing/2014/main" id="{3DB36FE3-9EEE-4B9B-3A63-D5A9694534FC}"/>
              </a:ext>
            </a:extLst>
          </p:cNvPr>
          <p:cNvSpPr txBox="1"/>
          <p:nvPr/>
        </p:nvSpPr>
        <p:spPr>
          <a:xfrm>
            <a:off x="8666897" y="3278112"/>
            <a:ext cx="2222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Concatenation</a:t>
            </a:r>
            <a:endParaRPr lang="zh-CN" altLang="en-US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BB229EF5-1B74-AF30-7BB0-840461103F5C}"/>
              </a:ext>
            </a:extLst>
          </p:cNvPr>
          <p:cNvSpPr txBox="1"/>
          <p:nvPr/>
        </p:nvSpPr>
        <p:spPr>
          <a:xfrm>
            <a:off x="9867037" y="3285845"/>
            <a:ext cx="115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Multiplication</a:t>
            </a:r>
            <a:endParaRPr lang="zh-CN" altLang="en-US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流程图: 汇总连接 244">
            <a:extLst>
              <a:ext uri="{FF2B5EF4-FFF2-40B4-BE49-F238E27FC236}">
                <a16:creationId xmlns:a16="http://schemas.microsoft.com/office/drawing/2014/main" id="{AF840912-3869-ADBB-8E09-27B2DE28F84E}"/>
              </a:ext>
            </a:extLst>
          </p:cNvPr>
          <p:cNvSpPr/>
          <p:nvPr/>
        </p:nvSpPr>
        <p:spPr>
          <a:xfrm>
            <a:off x="9801912" y="3352344"/>
            <a:ext cx="144000" cy="144000"/>
          </a:xfrm>
          <a:prstGeom prst="flowChartSummingJuncti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E090E708-EBD3-CEEC-8AF1-8A68A5762638}"/>
                  </a:ext>
                </a:extLst>
              </p:cNvPr>
              <p:cNvSpPr txBox="1"/>
              <p:nvPr/>
            </p:nvSpPr>
            <p:spPr>
              <a:xfrm>
                <a:off x="9155167" y="3016764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zh-CN" altLang="en-US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E090E708-EBD3-CEEC-8AF1-8A68A5762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67" y="3016764"/>
                <a:ext cx="227626" cy="215444"/>
              </a:xfrm>
              <a:prstGeom prst="rect">
                <a:avLst/>
              </a:prstGeom>
              <a:blipFill>
                <a:blip r:embed="rId24"/>
                <a:stretch>
                  <a:fillRect l="-24324" r="-21622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文本框 246">
            <a:extLst>
              <a:ext uri="{FF2B5EF4-FFF2-40B4-BE49-F238E27FC236}">
                <a16:creationId xmlns:a16="http://schemas.microsoft.com/office/drawing/2014/main" id="{9D59C8B4-72FE-9DBC-2DE0-51A3205D6033}"/>
              </a:ext>
            </a:extLst>
          </p:cNvPr>
          <p:cNvSpPr txBox="1"/>
          <p:nvPr/>
        </p:nvSpPr>
        <p:spPr>
          <a:xfrm>
            <a:off x="9268981" y="2985986"/>
            <a:ext cx="1115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Dot-product</a:t>
            </a:r>
            <a:endParaRPr lang="zh-CN" altLang="en-US" sz="12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34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FE9D5A94-D687-82C8-C410-E85A338478B5}"/>
              </a:ext>
            </a:extLst>
          </p:cNvPr>
          <p:cNvGrpSpPr/>
          <p:nvPr/>
        </p:nvGrpSpPr>
        <p:grpSpPr>
          <a:xfrm>
            <a:off x="6123161" y="137160"/>
            <a:ext cx="3717896" cy="2369208"/>
            <a:chOff x="7043146" y="233248"/>
            <a:chExt cx="3717896" cy="236920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E747694-FC7B-4C75-B201-DB6D6F06B73F}"/>
                </a:ext>
              </a:extLst>
            </p:cNvPr>
            <p:cNvSpPr txBox="1"/>
            <p:nvPr/>
          </p:nvSpPr>
          <p:spPr>
            <a:xfrm>
              <a:off x="7600383" y="233248"/>
              <a:ext cx="22040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convexity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5DBC1D0-ABAD-4D1A-ACA4-81B2F4F4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8568" y="296504"/>
              <a:ext cx="1440000" cy="1257167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DA13C9B-4CD9-08F3-CC24-68F88B18FACB}"/>
                </a:ext>
              </a:extLst>
            </p:cNvPr>
            <p:cNvSpPr txBox="1"/>
            <p:nvPr/>
          </p:nvSpPr>
          <p:spPr>
            <a:xfrm>
              <a:off x="9267297" y="19463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4A222CE-570E-5871-7B55-AF8C17668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5332" y="1378230"/>
              <a:ext cx="468000" cy="39600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766CEB1-92FF-EE7F-2E3A-B925C7469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8568" y="1401440"/>
              <a:ext cx="0" cy="396000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02BCF70-BDF9-8BDD-8218-D7C1B267205C}"/>
                </a:ext>
              </a:extLst>
            </p:cNvPr>
            <p:cNvCxnSpPr>
              <a:cxnSpLocks/>
            </p:cNvCxnSpPr>
            <p:nvPr/>
          </p:nvCxnSpPr>
          <p:spPr>
            <a:xfrm>
              <a:off x="9242395" y="1367231"/>
              <a:ext cx="953509" cy="419465"/>
            </a:xfrm>
            <a:prstGeom prst="line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7351141-8E9B-C299-FB90-C37FE6B577CD}"/>
                </a:ext>
              </a:extLst>
            </p:cNvPr>
            <p:cNvSpPr/>
            <p:nvPr/>
          </p:nvSpPr>
          <p:spPr>
            <a:xfrm>
              <a:off x="7990346" y="1500651"/>
              <a:ext cx="1620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4C224B-C9F0-4CDC-881F-91539423241B}"/>
                </a:ext>
              </a:extLst>
            </p:cNvPr>
            <p:cNvSpPr txBox="1"/>
            <p:nvPr/>
          </p:nvSpPr>
          <p:spPr>
            <a:xfrm>
              <a:off x="7903697" y="1376818"/>
              <a:ext cx="23068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coarsening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8408E29-B0DC-3DB0-DB4C-0B40F41F7470}"/>
                </a:ext>
              </a:extLst>
            </p:cNvPr>
            <p:cNvGrpSpPr/>
            <p:nvPr/>
          </p:nvGrpSpPr>
          <p:grpSpPr>
            <a:xfrm>
              <a:off x="9465154" y="405923"/>
              <a:ext cx="543197" cy="1050576"/>
              <a:chOff x="4844956" y="1194213"/>
              <a:chExt cx="543197" cy="1050576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F32557F-8E15-2C8F-8D77-5ED57EF093BC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548652" y="1705698"/>
                <a:ext cx="720000" cy="54000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9A525A5-4F3E-2864-302D-B2DEC33AB794}"/>
                  </a:ext>
                </a:extLst>
              </p:cNvPr>
              <p:cNvSpPr txBox="1"/>
              <p:nvPr/>
            </p:nvSpPr>
            <p:spPr>
              <a:xfrm>
                <a:off x="4844956" y="1937012"/>
                <a:ext cx="5431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-15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EDF345A-099D-8BCC-180C-3F3CFB2304A7}"/>
                  </a:ext>
                </a:extLst>
              </p:cNvPr>
              <p:cNvSpPr txBox="1"/>
              <p:nvPr/>
            </p:nvSpPr>
            <p:spPr>
              <a:xfrm>
                <a:off x="4844956" y="1194213"/>
                <a:ext cx="4359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8305F4F-8592-6000-269C-964013A07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146" y="1659581"/>
              <a:ext cx="1080000" cy="94287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00EDABA-7426-375B-EE1F-8A3878A9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2395" y="1659581"/>
              <a:ext cx="1080000" cy="94287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E4FE2F5-C3B5-4F14-02AF-54353B2EB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1042" y="1659581"/>
              <a:ext cx="1080000" cy="942875"/>
            </a:xfrm>
            <a:prstGeom prst="rect">
              <a:avLst/>
            </a:prstGeom>
          </p:spPr>
        </p:pic>
      </p:grpSp>
      <p:sp>
        <p:nvSpPr>
          <p:cNvPr id="105" name="矩形 104">
            <a:extLst>
              <a:ext uri="{FF2B5EF4-FFF2-40B4-BE49-F238E27FC236}">
                <a16:creationId xmlns:a16="http://schemas.microsoft.com/office/drawing/2014/main" id="{DE483CEE-6070-6F71-2585-2E2B29F5A15C}"/>
              </a:ext>
            </a:extLst>
          </p:cNvPr>
          <p:cNvSpPr/>
          <p:nvPr/>
        </p:nvSpPr>
        <p:spPr>
          <a:xfrm>
            <a:off x="297352" y="461949"/>
            <a:ext cx="3480131" cy="743469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85D71D0C-991D-E206-15CB-CC987F5E5F44}"/>
              </a:ext>
            </a:extLst>
          </p:cNvPr>
          <p:cNvSpPr/>
          <p:nvPr/>
        </p:nvSpPr>
        <p:spPr>
          <a:xfrm>
            <a:off x="297352" y="1661982"/>
            <a:ext cx="3480131" cy="743469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D3B1E9-CBE5-6DF8-47C9-50F642D17186}"/>
              </a:ext>
            </a:extLst>
          </p:cNvPr>
          <p:cNvSpPr txBox="1"/>
          <p:nvPr/>
        </p:nvSpPr>
        <p:spPr>
          <a:xfrm>
            <a:off x="1051480" y="137160"/>
            <a:ext cx="220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Atypical subject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4F0253-2401-CE01-1D77-813209C8B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5475" y="650254"/>
            <a:ext cx="720000" cy="628588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B8C5BAD4-3D35-B915-E902-DB7C244AEB15}"/>
              </a:ext>
            </a:extLst>
          </p:cNvPr>
          <p:cNvGrpSpPr/>
          <p:nvPr/>
        </p:nvGrpSpPr>
        <p:grpSpPr>
          <a:xfrm>
            <a:off x="349845" y="650254"/>
            <a:ext cx="2362480" cy="628588"/>
            <a:chOff x="320391" y="3376760"/>
            <a:chExt cx="2362480" cy="62858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403B185-8B6F-5264-E920-18D569828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38" y="3376760"/>
              <a:ext cx="720000" cy="628588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BBD4B45-1B0A-04DF-5F4D-4F49608BA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871" y="3376760"/>
              <a:ext cx="720000" cy="62858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AC8A6CC-10EC-6351-1148-4E1B8F411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38" y="3376760"/>
              <a:ext cx="720000" cy="6285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BF58421-103E-13B3-A73D-AAADC94FEF45}"/>
                    </a:ext>
                  </a:extLst>
                </p:cNvPr>
                <p:cNvSpPr txBox="1"/>
                <p:nvPr/>
              </p:nvSpPr>
              <p:spPr>
                <a:xfrm>
                  <a:off x="1723118" y="3552555"/>
                  <a:ext cx="2596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BF58421-103E-13B3-A73D-AAADC94FE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118" y="3552555"/>
                  <a:ext cx="25968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651" r="-46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中括号 29">
              <a:extLst>
                <a:ext uri="{FF2B5EF4-FFF2-40B4-BE49-F238E27FC236}">
                  <a16:creationId xmlns:a16="http://schemas.microsoft.com/office/drawing/2014/main" id="{4CAE0F1F-ECFF-E00D-207F-D8A5521143EB}"/>
                </a:ext>
              </a:extLst>
            </p:cNvPr>
            <p:cNvSpPr/>
            <p:nvPr/>
          </p:nvSpPr>
          <p:spPr>
            <a:xfrm>
              <a:off x="320391" y="3529054"/>
              <a:ext cx="72000" cy="324000"/>
            </a:xfrm>
            <a:prstGeom prst="leftBracket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左中括号 30">
              <a:extLst>
                <a:ext uri="{FF2B5EF4-FFF2-40B4-BE49-F238E27FC236}">
                  <a16:creationId xmlns:a16="http://schemas.microsoft.com/office/drawing/2014/main" id="{C456E5E4-16CA-B82C-F351-A7C66E82A56C}"/>
                </a:ext>
              </a:extLst>
            </p:cNvPr>
            <p:cNvSpPr/>
            <p:nvPr/>
          </p:nvSpPr>
          <p:spPr>
            <a:xfrm flipH="1">
              <a:off x="2594995" y="3529054"/>
              <a:ext cx="72000" cy="324000"/>
            </a:xfrm>
            <a:prstGeom prst="leftBracket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49881BE-4CE7-4A80-39DC-117A41607617}"/>
                  </a:ext>
                </a:extLst>
              </p:cNvPr>
              <p:cNvSpPr txBox="1"/>
              <p:nvPr/>
            </p:nvSpPr>
            <p:spPr>
              <a:xfrm>
                <a:off x="685085" y="415586"/>
                <a:ext cx="1692000" cy="313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49881BE-4CE7-4A80-39DC-117A41607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85" y="415586"/>
                <a:ext cx="1692000" cy="313676"/>
              </a:xfrm>
              <a:prstGeom prst="rect">
                <a:avLst/>
              </a:prstGeom>
              <a:blipFill>
                <a:blip r:embed="rId14"/>
                <a:stretch>
                  <a:fillRect t="-1923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E79858-FB1A-A335-1B1D-026BC97D297C}"/>
                  </a:ext>
                </a:extLst>
              </p:cNvPr>
              <p:cNvSpPr txBox="1"/>
              <p:nvPr/>
            </p:nvSpPr>
            <p:spPr>
              <a:xfrm>
                <a:off x="2652472" y="415586"/>
                <a:ext cx="1266006" cy="313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9E79858-FB1A-A335-1B1D-026BC97D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72" y="415586"/>
                <a:ext cx="1266006" cy="313676"/>
              </a:xfrm>
              <a:prstGeom prst="rect">
                <a:avLst/>
              </a:prstGeom>
              <a:blipFill>
                <a:blip r:embed="rId15"/>
                <a:stretch>
                  <a:fillRect t="-1923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B8D06C2C-EAB9-B73F-BA29-790D470A27D6}"/>
              </a:ext>
            </a:extLst>
          </p:cNvPr>
          <p:cNvGrpSpPr/>
          <p:nvPr/>
        </p:nvGrpSpPr>
        <p:grpSpPr>
          <a:xfrm>
            <a:off x="361593" y="1801490"/>
            <a:ext cx="2338984" cy="638082"/>
            <a:chOff x="2995016" y="5491156"/>
            <a:chExt cx="2338984" cy="63808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6958FA6-CA34-09E5-C4FC-8DF7BA36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887" y="5500650"/>
              <a:ext cx="720000" cy="628588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6572E584-F75F-10B0-6D9D-16B6838B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016" y="5491156"/>
              <a:ext cx="720000" cy="628588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90F0F42-1905-B3BC-ACEE-45914AF1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223" y="5491156"/>
              <a:ext cx="720000" cy="6285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67116DA-CCFA-C4F2-A807-B82F9E2EBDBB}"/>
                    </a:ext>
                  </a:extLst>
                </p:cNvPr>
                <p:cNvSpPr txBox="1"/>
                <p:nvPr/>
              </p:nvSpPr>
              <p:spPr>
                <a:xfrm>
                  <a:off x="4374883" y="5666951"/>
                  <a:ext cx="2596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67116DA-CCFA-C4F2-A807-B82F9E2EB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883" y="5666951"/>
                  <a:ext cx="259686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4762" r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左中括号 39">
              <a:extLst>
                <a:ext uri="{FF2B5EF4-FFF2-40B4-BE49-F238E27FC236}">
                  <a16:creationId xmlns:a16="http://schemas.microsoft.com/office/drawing/2014/main" id="{04277F9D-BFFB-43E8-C643-7EB3824E4944}"/>
                </a:ext>
              </a:extLst>
            </p:cNvPr>
            <p:cNvSpPr/>
            <p:nvPr/>
          </p:nvSpPr>
          <p:spPr>
            <a:xfrm>
              <a:off x="2995016" y="5643450"/>
              <a:ext cx="72000" cy="324000"/>
            </a:xfrm>
            <a:prstGeom prst="leftBracket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左中括号 40">
              <a:extLst>
                <a:ext uri="{FF2B5EF4-FFF2-40B4-BE49-F238E27FC236}">
                  <a16:creationId xmlns:a16="http://schemas.microsoft.com/office/drawing/2014/main" id="{7E9BEEC5-31B3-6F4A-3536-2A4EAA63237B}"/>
                </a:ext>
              </a:extLst>
            </p:cNvPr>
            <p:cNvSpPr/>
            <p:nvPr/>
          </p:nvSpPr>
          <p:spPr>
            <a:xfrm flipH="1">
              <a:off x="5262000" y="5643450"/>
              <a:ext cx="72000" cy="324000"/>
            </a:xfrm>
            <a:prstGeom prst="leftBracket">
              <a:avLst/>
            </a:prstGeom>
            <a:ln w="952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2B3D059E-8FD2-AAB2-61C7-62B94AC8267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5475" y="1776868"/>
            <a:ext cx="720000" cy="628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8C7513-3A69-D679-AD5F-0631E92B8904}"/>
                  </a:ext>
                </a:extLst>
              </p:cNvPr>
              <p:cNvSpPr txBox="1"/>
              <p:nvPr/>
            </p:nvSpPr>
            <p:spPr>
              <a:xfrm>
                <a:off x="685085" y="1595931"/>
                <a:ext cx="1692000" cy="332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𝐅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68C7513-3A69-D679-AD5F-0631E92B8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85" y="1595931"/>
                <a:ext cx="1692000" cy="332335"/>
              </a:xfrm>
              <a:prstGeom prst="rect">
                <a:avLst/>
              </a:prstGeom>
              <a:blipFill>
                <a:blip r:embed="rId21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56A4D68-85D4-11A4-322B-CE542A0EB2B5}"/>
                  </a:ext>
                </a:extLst>
              </p:cNvPr>
              <p:cNvSpPr txBox="1"/>
              <p:nvPr/>
            </p:nvSpPr>
            <p:spPr>
              <a:xfrm>
                <a:off x="2652472" y="1595931"/>
                <a:ext cx="1266006" cy="332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Attention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56A4D68-85D4-11A4-322B-CE542A0E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72" y="1595931"/>
                <a:ext cx="1266006" cy="332335"/>
              </a:xfrm>
              <a:prstGeom prst="rect">
                <a:avLst/>
              </a:prstGeom>
              <a:blipFill>
                <a:blip r:embed="rId22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A8659769-EC14-FFD4-C0F6-C131A069411F}"/>
              </a:ext>
            </a:extLst>
          </p:cNvPr>
          <p:cNvSpPr txBox="1"/>
          <p:nvPr/>
        </p:nvSpPr>
        <p:spPr>
          <a:xfrm>
            <a:off x="935405" y="1333985"/>
            <a:ext cx="220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subject</a:t>
            </a:r>
            <a:endParaRPr lang="zh-CN" altLang="en-US" sz="1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波形 50">
            <a:extLst>
              <a:ext uri="{FF2B5EF4-FFF2-40B4-BE49-F238E27FC236}">
                <a16:creationId xmlns:a16="http://schemas.microsoft.com/office/drawing/2014/main" id="{A2E16D05-7144-1FB0-1CEE-0D043791C1D0}"/>
              </a:ext>
            </a:extLst>
          </p:cNvPr>
          <p:cNvSpPr/>
          <p:nvPr/>
        </p:nvSpPr>
        <p:spPr>
          <a:xfrm>
            <a:off x="3975505" y="714661"/>
            <a:ext cx="1857920" cy="1666350"/>
          </a:xfrm>
          <a:prstGeom prst="wave">
            <a:avLst>
              <a:gd name="adj1" fmla="val 7202"/>
              <a:gd name="adj2" fmla="val -2353"/>
            </a:avLst>
          </a:prstGeom>
          <a:solidFill>
            <a:schemeClr val="bg2"/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2" name="弧形 51">
            <a:extLst>
              <a:ext uri="{FF2B5EF4-FFF2-40B4-BE49-F238E27FC236}">
                <a16:creationId xmlns:a16="http://schemas.microsoft.com/office/drawing/2014/main" id="{04166EE8-3FC2-40AC-AACC-633FEE7039F4}"/>
              </a:ext>
            </a:extLst>
          </p:cNvPr>
          <p:cNvSpPr/>
          <p:nvPr/>
        </p:nvSpPr>
        <p:spPr>
          <a:xfrm rot="17509696">
            <a:off x="4473410" y="1243270"/>
            <a:ext cx="977356" cy="684567"/>
          </a:xfrm>
          <a:prstGeom prst="arc">
            <a:avLst>
              <a:gd name="adj1" fmla="val 12699660"/>
              <a:gd name="adj2" fmla="val 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8A0F5DE4-01D3-7CB2-B533-23359AB8E1B4}"/>
              </a:ext>
            </a:extLst>
          </p:cNvPr>
          <p:cNvSpPr/>
          <p:nvPr/>
        </p:nvSpPr>
        <p:spPr>
          <a:xfrm rot="17509696">
            <a:off x="4671433" y="1320774"/>
            <a:ext cx="977356" cy="684567"/>
          </a:xfrm>
          <a:prstGeom prst="arc">
            <a:avLst>
              <a:gd name="adj1" fmla="val 12699660"/>
              <a:gd name="adj2" fmla="val 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773BF0C-03DF-6501-7D85-F558888DCDF7}"/>
                  </a:ext>
                </a:extLst>
              </p:cNvPr>
              <p:cNvSpPr txBox="1"/>
              <p:nvPr/>
            </p:nvSpPr>
            <p:spPr>
              <a:xfrm rot="476711">
                <a:off x="3589844" y="1878106"/>
                <a:ext cx="1266007" cy="2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𝐴𝑃</m:t>
                      </m:r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altLang="zh-CN" sz="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altLang="zh-CN" sz="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zh-CN" sz="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773BF0C-03DF-6501-7D85-F558888DC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76711">
                <a:off x="3589844" y="1878106"/>
                <a:ext cx="1266007" cy="22955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加号 54">
            <a:extLst>
              <a:ext uri="{FF2B5EF4-FFF2-40B4-BE49-F238E27FC236}">
                <a16:creationId xmlns:a16="http://schemas.microsoft.com/office/drawing/2014/main" id="{B798CDE2-18AE-E63A-27B3-79C995AD9620}"/>
              </a:ext>
            </a:extLst>
          </p:cNvPr>
          <p:cNvSpPr/>
          <p:nvPr/>
        </p:nvSpPr>
        <p:spPr>
          <a:xfrm>
            <a:off x="5123941" y="1982162"/>
            <a:ext cx="72000" cy="72000"/>
          </a:xfrm>
          <a:prstGeom prst="mathPlus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E1C41FC1-0C7F-B661-93BB-88C50803EA0B}"/>
              </a:ext>
            </a:extLst>
          </p:cNvPr>
          <p:cNvCxnSpPr>
            <a:cxnSpLocks/>
            <a:stCxn id="104" idx="3"/>
            <a:endCxn id="55" idx="1"/>
          </p:cNvCxnSpPr>
          <p:nvPr/>
        </p:nvCxnSpPr>
        <p:spPr>
          <a:xfrm>
            <a:off x="3777483" y="2033717"/>
            <a:ext cx="1382458" cy="10901"/>
          </a:xfrm>
          <a:prstGeom prst="curvedConnector4">
            <a:avLst>
              <a:gd name="adj1" fmla="val 48698"/>
              <a:gd name="adj2" fmla="val 2197055"/>
            </a:avLst>
          </a:prstGeom>
          <a:ln>
            <a:solidFill>
              <a:schemeClr val="bg2">
                <a:lumMod val="25000"/>
              </a:schemeClr>
            </a:solidFill>
            <a:prstDash val="sysDot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85E77D8-5873-545A-AA91-84F7C14A773B}"/>
                  </a:ext>
                </a:extLst>
              </p:cNvPr>
              <p:cNvSpPr txBox="1"/>
              <p:nvPr/>
            </p:nvSpPr>
            <p:spPr>
              <a:xfrm rot="859307">
                <a:off x="3542445" y="772031"/>
                <a:ext cx="1266007" cy="21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𝐴𝑃</m:t>
                      </m:r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altLang="zh-CN" sz="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85E77D8-5873-545A-AA91-84F7C14A7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59307">
                <a:off x="3542445" y="772031"/>
                <a:ext cx="1266007" cy="21877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星形: 五角 62">
            <a:extLst>
              <a:ext uri="{FF2B5EF4-FFF2-40B4-BE49-F238E27FC236}">
                <a16:creationId xmlns:a16="http://schemas.microsoft.com/office/drawing/2014/main" id="{32F582F1-D967-3737-6766-7F3BF0914844}"/>
              </a:ext>
            </a:extLst>
          </p:cNvPr>
          <p:cNvSpPr/>
          <p:nvPr/>
        </p:nvSpPr>
        <p:spPr>
          <a:xfrm>
            <a:off x="4583179" y="1079973"/>
            <a:ext cx="72000" cy="72000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F5B5DE2-ABE5-5B03-5489-060E91AE1F73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3785930" y="869010"/>
            <a:ext cx="797249" cy="238464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星形: 五角 65">
            <a:extLst>
              <a:ext uri="{FF2B5EF4-FFF2-40B4-BE49-F238E27FC236}">
                <a16:creationId xmlns:a16="http://schemas.microsoft.com/office/drawing/2014/main" id="{5B45CC90-5E65-B7DE-86FD-7264E8067DBA}"/>
              </a:ext>
            </a:extLst>
          </p:cNvPr>
          <p:cNvSpPr/>
          <p:nvPr/>
        </p:nvSpPr>
        <p:spPr>
          <a:xfrm>
            <a:off x="5121822" y="1528543"/>
            <a:ext cx="72000" cy="72000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CA06FD4-14C1-97A6-6844-BC1A8C977F19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778163" y="867600"/>
            <a:ext cx="1343659" cy="688444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B7327664-BF18-4674-EA29-04B481CFC992}"/>
                  </a:ext>
                </a:extLst>
              </p:cNvPr>
              <p:cNvSpPr txBox="1"/>
              <p:nvPr/>
            </p:nvSpPr>
            <p:spPr>
              <a:xfrm rot="1695501">
                <a:off x="3381067" y="1103564"/>
                <a:ext cx="1718930" cy="21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𝐴𝑃</m:t>
                      </m:r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((</m:t>
                      </m:r>
                      <m:sSubSup>
                        <m:sSubSupPr>
                          <m:ctrlPr>
                            <a:rPr lang="en-US" altLang="zh-CN" sz="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8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8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)⊙</m:t>
                      </m:r>
                      <m:sSubSup>
                        <m:sSubSupPr>
                          <m:ctrlPr>
                            <a:rPr lang="en-US" altLang="zh-CN" sz="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zh-CN" sz="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B7327664-BF18-4674-EA29-04B481CFC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95501">
                <a:off x="3381067" y="1103564"/>
                <a:ext cx="1718930" cy="21877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D569D4D-461F-5878-AA61-02E23BA71F49}"/>
              </a:ext>
            </a:extLst>
          </p:cNvPr>
          <p:cNvCxnSpPr>
            <a:cxnSpLocks/>
            <a:stCxn id="63" idx="3"/>
            <a:endCxn id="66" idx="0"/>
          </p:cNvCxnSpPr>
          <p:nvPr/>
        </p:nvCxnSpPr>
        <p:spPr>
          <a:xfrm>
            <a:off x="4641428" y="1151973"/>
            <a:ext cx="516394" cy="376570"/>
          </a:xfrm>
          <a:prstGeom prst="line">
            <a:avLst/>
          </a:prstGeom>
          <a:ln w="1270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A09AB14B-085E-A51A-056D-2F97D920F862}"/>
              </a:ext>
            </a:extLst>
          </p:cNvPr>
          <p:cNvSpPr txBox="1"/>
          <p:nvPr/>
        </p:nvSpPr>
        <p:spPr>
          <a:xfrm rot="2149283">
            <a:off x="4730656" y="1142325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endParaRPr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8F14E896-A3C7-2CD1-209A-59D0ED318075}"/>
              </a:ext>
            </a:extLst>
          </p:cNvPr>
          <p:cNvCxnSpPr>
            <a:cxnSpLocks/>
            <a:endCxn id="55" idx="3"/>
          </p:cNvCxnSpPr>
          <p:nvPr/>
        </p:nvCxnSpPr>
        <p:spPr>
          <a:xfrm flipH="1">
            <a:off x="5159941" y="1860412"/>
            <a:ext cx="6471" cy="131294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A8940C0-B29A-D2C4-DC11-7CCB93008140}"/>
              </a:ext>
            </a:extLst>
          </p:cNvPr>
          <p:cNvCxnSpPr>
            <a:cxnSpLocks/>
          </p:cNvCxnSpPr>
          <p:nvPr/>
        </p:nvCxnSpPr>
        <p:spPr>
          <a:xfrm flipH="1" flipV="1">
            <a:off x="5154834" y="1602716"/>
            <a:ext cx="18315" cy="141826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A9495853-2C35-023B-D93F-FF30BF2BC99A}"/>
              </a:ext>
            </a:extLst>
          </p:cNvPr>
          <p:cNvSpPr txBox="1"/>
          <p:nvPr/>
        </p:nvSpPr>
        <p:spPr>
          <a:xfrm>
            <a:off x="4965656" y="1673384"/>
            <a:ext cx="4154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endParaRPr lang="zh-CN" alt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BB215FA-3D22-F956-F174-E444C15D62E0}"/>
              </a:ext>
            </a:extLst>
          </p:cNvPr>
          <p:cNvSpPr txBox="1"/>
          <p:nvPr/>
        </p:nvSpPr>
        <p:spPr>
          <a:xfrm>
            <a:off x="3822995" y="137160"/>
            <a:ext cx="219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 representation space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8394105A-44F1-135A-DC4F-ACAE6A875C3B}"/>
                  </a:ext>
                </a:extLst>
              </p:cNvPr>
              <p:cNvSpPr txBox="1"/>
              <p:nvPr/>
            </p:nvSpPr>
            <p:spPr>
              <a:xfrm rot="21278275">
                <a:off x="4150107" y="843637"/>
                <a:ext cx="1266007" cy="282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8394105A-44F1-135A-DC4F-ACAE6A875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78275">
                <a:off x="4150107" y="843637"/>
                <a:ext cx="1266007" cy="28212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CFBEBEB-4F7E-DABB-52FC-366C3D00EE6B}"/>
                  </a:ext>
                </a:extLst>
              </p:cNvPr>
              <p:cNvSpPr txBox="1"/>
              <p:nvPr/>
            </p:nvSpPr>
            <p:spPr>
              <a:xfrm rot="21278275">
                <a:off x="4702413" y="1940275"/>
                <a:ext cx="1266007" cy="298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6CFBEBEB-4F7E-DABB-52FC-366C3D00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78275">
                <a:off x="4702413" y="1940275"/>
                <a:ext cx="1266007" cy="29809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E439B89-CF92-CD7B-39A2-A3683B333D8F}"/>
                  </a:ext>
                </a:extLst>
              </p:cNvPr>
              <p:cNvSpPr txBox="1"/>
              <p:nvPr/>
            </p:nvSpPr>
            <p:spPr>
              <a:xfrm rot="21278275">
                <a:off x="4691331" y="1373957"/>
                <a:ext cx="1266007" cy="286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2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2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7E439B89-CF92-CD7B-39A2-A3683B333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78275">
                <a:off x="4691331" y="1373957"/>
                <a:ext cx="1266007" cy="28642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10">
            <a:extLst>
              <a:ext uri="{FF2B5EF4-FFF2-40B4-BE49-F238E27FC236}">
                <a16:creationId xmlns:a16="http://schemas.microsoft.com/office/drawing/2014/main" id="{CC3BBDC4-805B-42BC-47A1-F12E1F5265E3}"/>
              </a:ext>
            </a:extLst>
          </p:cNvPr>
          <p:cNvSpPr txBox="1"/>
          <p:nvPr/>
        </p:nvSpPr>
        <p:spPr>
          <a:xfrm>
            <a:off x="2935990" y="2499310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A0372E1-B3DE-457D-651B-2A5EF51BCFC4}"/>
              </a:ext>
            </a:extLst>
          </p:cNvPr>
          <p:cNvSpPr txBox="1"/>
          <p:nvPr/>
        </p:nvSpPr>
        <p:spPr>
          <a:xfrm>
            <a:off x="7755124" y="2499310"/>
            <a:ext cx="45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8654D721-3D0C-4A8E-7F71-F5228DAF1D9C}"/>
              </a:ext>
            </a:extLst>
          </p:cNvPr>
          <p:cNvCxnSpPr/>
          <p:nvPr/>
        </p:nvCxnSpPr>
        <p:spPr>
          <a:xfrm flipH="1">
            <a:off x="6015774" y="198413"/>
            <a:ext cx="0" cy="237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27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>
            <a:extLst>
              <a:ext uri="{FF2B5EF4-FFF2-40B4-BE49-F238E27FC236}">
                <a16:creationId xmlns:a16="http://schemas.microsoft.com/office/drawing/2014/main" id="{A2E9E11E-E4C9-E30A-CBCD-240D6C9C437B}"/>
              </a:ext>
            </a:extLst>
          </p:cNvPr>
          <p:cNvSpPr txBox="1"/>
          <p:nvPr/>
        </p:nvSpPr>
        <p:spPr>
          <a:xfrm>
            <a:off x="11824447" y="3136693"/>
            <a:ext cx="328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404596E5-7D09-9D25-8807-8A4DC70B5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908684" y="2058767"/>
            <a:ext cx="2160000" cy="110064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EA3E4F14-233B-E98E-3D97-2BE0EF1053CE}"/>
              </a:ext>
            </a:extLst>
          </p:cNvPr>
          <p:cNvSpPr txBox="1"/>
          <p:nvPr/>
        </p:nvSpPr>
        <p:spPr>
          <a:xfrm>
            <a:off x="11824447" y="752352"/>
            <a:ext cx="328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B74A35B8-2F7C-A5EC-7503-39BB221FB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59" y="2059481"/>
            <a:ext cx="972000" cy="84858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6C71D255-02A6-E755-ACDA-7BB1E7894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59" y="744500"/>
            <a:ext cx="972000" cy="84858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241490BA-8CD5-18B7-E2C4-59BE44190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59" y="1365939"/>
            <a:ext cx="1044000" cy="911446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60A65143-2DD1-A085-0D9D-0C23ACD26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59" y="2684825"/>
            <a:ext cx="1044000" cy="911446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4C57DD44-07D7-DC5C-D04E-A7043C1E9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75" y="744500"/>
            <a:ext cx="972000" cy="848588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2C942696-DFF5-232F-D7B9-BB0597F0D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75" y="2059481"/>
            <a:ext cx="972000" cy="848588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A1E73BBF-2206-3CB2-474B-500FB62985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75" y="1365939"/>
            <a:ext cx="1044000" cy="911446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E0053CF0-8428-7236-4034-10733353D6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75" y="2684825"/>
            <a:ext cx="1044000" cy="911446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B0583DD7-ECBF-69D7-6CEE-0E48BF58E8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87" y="1365939"/>
            <a:ext cx="1044000" cy="911446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B532E998-EEA3-73C7-0910-C2F90C1CB1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87" y="2684825"/>
            <a:ext cx="1044000" cy="911446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02E00D16-C6BA-8FCB-584A-4C884644C0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87" y="744500"/>
            <a:ext cx="972000" cy="848588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F60079E4-980B-85F3-79E8-92B7EF679C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87" y="2059481"/>
            <a:ext cx="972000" cy="84858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B272FB4C-A691-FF56-4C28-FC0F1F3603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3" y="744500"/>
            <a:ext cx="972000" cy="848588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0309384-8C0E-C02E-4479-08777EAB5D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3" y="2059481"/>
            <a:ext cx="972000" cy="848588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8D025FF8-D29A-095C-FB29-3A25600B77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7" y="1365939"/>
            <a:ext cx="1044000" cy="911446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5FB0C3D7-DBD6-CDC1-7D51-2EF62B0ECF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7" y="2684825"/>
            <a:ext cx="1044000" cy="911446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1B21A05-C9F8-2000-0447-6C0D153DC9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62" y="1365939"/>
            <a:ext cx="1044000" cy="911446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6A191AA3-7DC2-15BF-C3CA-0D187C5D86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62" y="2684825"/>
            <a:ext cx="1044000" cy="91144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57AE829A-C9E4-E664-CFDD-59CBEF9D15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62" y="744500"/>
            <a:ext cx="972000" cy="848588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22A7B913-D53F-3A19-58BA-9AF465A679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62" y="2059481"/>
            <a:ext cx="972000" cy="848588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F673FD4C-1B77-55AE-C409-2F3DFC0B5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10" y="1365939"/>
            <a:ext cx="1044000" cy="911446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9F2B8D66-0E3A-94F2-9A4A-A81FF3AC389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10" y="744500"/>
            <a:ext cx="972000" cy="848588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B961349A-E271-C82F-33D3-68F1CB036C8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10" y="2059481"/>
            <a:ext cx="972000" cy="848588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7DB0FFA6-00EE-AAAA-27E1-195B28ACEE9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10" y="2684825"/>
            <a:ext cx="1044000" cy="911446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421FD940-33CF-56ED-AD60-4C7B05621524}"/>
              </a:ext>
            </a:extLst>
          </p:cNvPr>
          <p:cNvSpPr txBox="1"/>
          <p:nvPr/>
        </p:nvSpPr>
        <p:spPr>
          <a:xfrm rot="16200000">
            <a:off x="-55497" y="1317491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65035E2-AFFF-2FF5-2EC0-B1A8A0193EC5}"/>
              </a:ext>
            </a:extLst>
          </p:cNvPr>
          <p:cNvSpPr txBox="1"/>
          <p:nvPr/>
        </p:nvSpPr>
        <p:spPr>
          <a:xfrm rot="16200000">
            <a:off x="-112403" y="2694781"/>
            <a:ext cx="641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34DA6A91-F2BB-08B1-5CD2-AB6AC2FE8CE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17" y="744500"/>
            <a:ext cx="972000" cy="848588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884EE2EC-0A25-27B7-A53E-EFCED24D0BC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17" y="1365939"/>
            <a:ext cx="1044000" cy="911446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F003FBD0-D438-E9AF-BCAF-37E5A16EACF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17" y="2059481"/>
            <a:ext cx="972000" cy="848588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A454AA9A-186C-F123-1EDB-DA4A4CB90B0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917" y="2684825"/>
            <a:ext cx="1044000" cy="911446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5C7577E8-7843-CC07-1C3F-2497605F350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48" y="744500"/>
            <a:ext cx="972000" cy="848588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A09C683C-DABA-C75A-ACA0-2090A002BF3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548" y="1365939"/>
            <a:ext cx="1044000" cy="911446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id="{21294489-FC95-9875-ABD7-B55AA7A938A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48" y="2059481"/>
            <a:ext cx="972000" cy="848588"/>
          </a:xfrm>
          <a:prstGeom prst="rect">
            <a:avLst/>
          </a:prstGeom>
        </p:spPr>
      </p:pic>
      <p:pic>
        <p:nvPicPr>
          <p:cNvPr id="143" name="图片 142">
            <a:extLst>
              <a:ext uri="{FF2B5EF4-FFF2-40B4-BE49-F238E27FC236}">
                <a16:creationId xmlns:a16="http://schemas.microsoft.com/office/drawing/2014/main" id="{D4F797B2-C87D-70A9-518F-BCE92942186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548" y="2684825"/>
            <a:ext cx="1044000" cy="911446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id="{558A0257-9B6D-57AB-1970-BC8B7C13A9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52" y="744500"/>
            <a:ext cx="972000" cy="848588"/>
          </a:xfrm>
          <a:prstGeom prst="rect">
            <a:avLst/>
          </a:prstGeom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id="{39DA1F99-9C42-0465-280F-8B87CD3C02B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52" y="1365939"/>
            <a:ext cx="1044000" cy="911446"/>
          </a:xfrm>
          <a:prstGeom prst="rect">
            <a:avLst/>
          </a:prstGeom>
        </p:spPr>
      </p:pic>
      <p:pic>
        <p:nvPicPr>
          <p:cNvPr id="146" name="图片 145">
            <a:extLst>
              <a:ext uri="{FF2B5EF4-FFF2-40B4-BE49-F238E27FC236}">
                <a16:creationId xmlns:a16="http://schemas.microsoft.com/office/drawing/2014/main" id="{EFBBE189-1AAB-C5D2-6E76-FC0EBC946EF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52" y="2059481"/>
            <a:ext cx="972000" cy="848588"/>
          </a:xfrm>
          <a:prstGeom prst="rect">
            <a:avLst/>
          </a:prstGeom>
        </p:spPr>
      </p:pic>
      <p:pic>
        <p:nvPicPr>
          <p:cNvPr id="147" name="图片 146">
            <a:extLst>
              <a:ext uri="{FF2B5EF4-FFF2-40B4-BE49-F238E27FC236}">
                <a16:creationId xmlns:a16="http://schemas.microsoft.com/office/drawing/2014/main" id="{A6ACEAD5-92B6-0082-B6E5-2544FE3CB31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52" y="2684825"/>
            <a:ext cx="1044000" cy="911446"/>
          </a:xfrm>
          <a:prstGeom prst="rect">
            <a:avLst/>
          </a:prstGeom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id="{49FCBE39-C554-34D0-D683-13EE606BC43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23" y="744500"/>
            <a:ext cx="972000" cy="848588"/>
          </a:xfrm>
          <a:prstGeom prst="rect">
            <a:avLst/>
          </a:prstGeom>
        </p:spPr>
      </p:pic>
      <p:pic>
        <p:nvPicPr>
          <p:cNvPr id="149" name="图片 148">
            <a:extLst>
              <a:ext uri="{FF2B5EF4-FFF2-40B4-BE49-F238E27FC236}">
                <a16:creationId xmlns:a16="http://schemas.microsoft.com/office/drawing/2014/main" id="{E14D9A33-0624-B0B9-42CA-4B0776C20C2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23" y="1365939"/>
            <a:ext cx="1044000" cy="911446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B71FAA60-62C8-823B-F89C-C2965EA8C65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23" y="2059481"/>
            <a:ext cx="972000" cy="848588"/>
          </a:xfrm>
          <a:prstGeom prst="rect">
            <a:avLst/>
          </a:prstGeom>
        </p:spPr>
      </p:pic>
      <p:pic>
        <p:nvPicPr>
          <p:cNvPr id="151" name="图片 150">
            <a:extLst>
              <a:ext uri="{FF2B5EF4-FFF2-40B4-BE49-F238E27FC236}">
                <a16:creationId xmlns:a16="http://schemas.microsoft.com/office/drawing/2014/main" id="{BC600271-E5A7-8934-74F7-391E8777445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23" y="2684825"/>
            <a:ext cx="1044000" cy="911446"/>
          </a:xfrm>
          <a:prstGeom prst="rect">
            <a:avLst/>
          </a:prstGeom>
        </p:spPr>
      </p:pic>
      <p:pic>
        <p:nvPicPr>
          <p:cNvPr id="152" name="图片 151">
            <a:extLst>
              <a:ext uri="{FF2B5EF4-FFF2-40B4-BE49-F238E27FC236}">
                <a16:creationId xmlns:a16="http://schemas.microsoft.com/office/drawing/2014/main" id="{C485268E-DEAB-F0FB-D9E9-61AC1E4CD8C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0" y="744500"/>
            <a:ext cx="972000" cy="848588"/>
          </a:xfrm>
          <a:prstGeom prst="rect">
            <a:avLst/>
          </a:prstGeom>
        </p:spPr>
      </p:pic>
      <p:pic>
        <p:nvPicPr>
          <p:cNvPr id="153" name="图片 152">
            <a:extLst>
              <a:ext uri="{FF2B5EF4-FFF2-40B4-BE49-F238E27FC236}">
                <a16:creationId xmlns:a16="http://schemas.microsoft.com/office/drawing/2014/main" id="{DADC0DA8-B564-6F1E-F1AF-E6FC7E64BC3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50" y="1365939"/>
            <a:ext cx="1044000" cy="911446"/>
          </a:xfrm>
          <a:prstGeom prst="rect">
            <a:avLst/>
          </a:prstGeom>
        </p:spPr>
      </p:pic>
      <p:pic>
        <p:nvPicPr>
          <p:cNvPr id="154" name="图片 153">
            <a:extLst>
              <a:ext uri="{FF2B5EF4-FFF2-40B4-BE49-F238E27FC236}">
                <a16:creationId xmlns:a16="http://schemas.microsoft.com/office/drawing/2014/main" id="{CC509EE1-112C-B7F9-FA1D-EC78B1E0DDA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50" y="2059481"/>
            <a:ext cx="972000" cy="848588"/>
          </a:xfrm>
          <a:prstGeom prst="rect">
            <a:avLst/>
          </a:prstGeom>
        </p:spPr>
      </p:pic>
      <p:pic>
        <p:nvPicPr>
          <p:cNvPr id="155" name="图片 154">
            <a:extLst>
              <a:ext uri="{FF2B5EF4-FFF2-40B4-BE49-F238E27FC236}">
                <a16:creationId xmlns:a16="http://schemas.microsoft.com/office/drawing/2014/main" id="{211C8F87-BB15-4B56-53D9-AD7E02B65AF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50" y="2684825"/>
            <a:ext cx="1044000" cy="911446"/>
          </a:xfrm>
          <a:prstGeom prst="rect">
            <a:avLst/>
          </a:pr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id="{02D36260-5033-E609-A335-B45DD708449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21" y="744500"/>
            <a:ext cx="972000" cy="848588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B99F643B-88E6-3EBF-8951-DDC5361C0AA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21" y="1365939"/>
            <a:ext cx="1044000" cy="911446"/>
          </a:xfrm>
          <a:prstGeom prst="rect">
            <a:avLst/>
          </a:prstGeom>
        </p:spPr>
      </p:pic>
      <p:pic>
        <p:nvPicPr>
          <p:cNvPr id="158" name="图片 157">
            <a:extLst>
              <a:ext uri="{FF2B5EF4-FFF2-40B4-BE49-F238E27FC236}">
                <a16:creationId xmlns:a16="http://schemas.microsoft.com/office/drawing/2014/main" id="{3293B119-7199-EA25-27CD-E1C1660DB3D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021" y="2059481"/>
            <a:ext cx="972000" cy="848588"/>
          </a:xfrm>
          <a:prstGeom prst="rect">
            <a:avLst/>
          </a:prstGeom>
        </p:spPr>
      </p:pic>
      <p:pic>
        <p:nvPicPr>
          <p:cNvPr id="159" name="图片 158">
            <a:extLst>
              <a:ext uri="{FF2B5EF4-FFF2-40B4-BE49-F238E27FC236}">
                <a16:creationId xmlns:a16="http://schemas.microsoft.com/office/drawing/2014/main" id="{A432C697-2239-E470-1832-98DECDBE030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21" y="2684825"/>
            <a:ext cx="1044000" cy="911446"/>
          </a:xfrm>
          <a:prstGeom prst="rect">
            <a:avLst/>
          </a:prstGeom>
        </p:spPr>
      </p:pic>
      <p:sp>
        <p:nvSpPr>
          <p:cNvPr id="163" name="左大括号 162">
            <a:extLst>
              <a:ext uri="{FF2B5EF4-FFF2-40B4-BE49-F238E27FC236}">
                <a16:creationId xmlns:a16="http://schemas.microsoft.com/office/drawing/2014/main" id="{04FC3745-C254-5E34-95D2-1FE48A0871DF}"/>
              </a:ext>
            </a:extLst>
          </p:cNvPr>
          <p:cNvSpPr/>
          <p:nvPr/>
        </p:nvSpPr>
        <p:spPr>
          <a:xfrm rot="16200000">
            <a:off x="3089539" y="1002269"/>
            <a:ext cx="146821" cy="5040000"/>
          </a:xfrm>
          <a:prstGeom prst="leftBrace">
            <a:avLst>
              <a:gd name="adj1" fmla="val 229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CFB72BCD-D977-6EDA-681F-A734665FED88}"/>
              </a:ext>
            </a:extLst>
          </p:cNvPr>
          <p:cNvSpPr txBox="1"/>
          <p:nvPr/>
        </p:nvSpPr>
        <p:spPr>
          <a:xfrm>
            <a:off x="2680892" y="3506882"/>
            <a:ext cx="1000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1</a:t>
            </a:r>
          </a:p>
        </p:txBody>
      </p:sp>
      <p:sp>
        <p:nvSpPr>
          <p:cNvPr id="166" name="左大括号 165">
            <a:extLst>
              <a:ext uri="{FF2B5EF4-FFF2-40B4-BE49-F238E27FC236}">
                <a16:creationId xmlns:a16="http://schemas.microsoft.com/office/drawing/2014/main" id="{6DAE0022-138C-1EDC-25BA-82E0B2A2D3A4}"/>
              </a:ext>
            </a:extLst>
          </p:cNvPr>
          <p:cNvSpPr/>
          <p:nvPr/>
        </p:nvSpPr>
        <p:spPr>
          <a:xfrm rot="16200000">
            <a:off x="8973196" y="984646"/>
            <a:ext cx="147600" cy="5040000"/>
          </a:xfrm>
          <a:prstGeom prst="leftBrace">
            <a:avLst>
              <a:gd name="adj1" fmla="val 229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F6863DD9-04A9-C329-914F-807C8231B749}"/>
              </a:ext>
            </a:extLst>
          </p:cNvPr>
          <p:cNvSpPr txBox="1"/>
          <p:nvPr/>
        </p:nvSpPr>
        <p:spPr>
          <a:xfrm>
            <a:off x="8557102" y="3506882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2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7AA0A44-B84B-A20F-74E0-6CF31D6F9790}"/>
              </a:ext>
            </a:extLst>
          </p:cNvPr>
          <p:cNvSpPr txBox="1"/>
          <p:nvPr/>
        </p:nvSpPr>
        <p:spPr>
          <a:xfrm>
            <a:off x="2554367" y="73842"/>
            <a:ext cx="1260000" cy="33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Grad-CAM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91F3EAF-0A82-0C7C-D33B-26F3B4A45FD8}"/>
              </a:ext>
            </a:extLst>
          </p:cNvPr>
          <p:cNvSpPr txBox="1"/>
          <p:nvPr/>
        </p:nvSpPr>
        <p:spPr>
          <a:xfrm>
            <a:off x="2262559" y="304892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CE3C7B0-2AF3-D5DE-0470-7312EE60BB83}"/>
              </a:ext>
            </a:extLst>
          </p:cNvPr>
          <p:cNvSpPr txBox="1"/>
          <p:nvPr/>
        </p:nvSpPr>
        <p:spPr>
          <a:xfrm>
            <a:off x="3206175" y="304892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</a:p>
          <a:p>
            <a:pPr algn="ctr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F5AE93A-9901-3340-56F3-8764878C7AFB}"/>
              </a:ext>
            </a:extLst>
          </p:cNvPr>
          <p:cNvSpPr txBox="1"/>
          <p:nvPr/>
        </p:nvSpPr>
        <p:spPr>
          <a:xfrm>
            <a:off x="592680" y="73842"/>
            <a:ext cx="126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2DC9317-669C-E288-AA6C-D0B0D52B2447}"/>
              </a:ext>
            </a:extLst>
          </p:cNvPr>
          <p:cNvSpPr txBox="1"/>
          <p:nvPr/>
        </p:nvSpPr>
        <p:spPr>
          <a:xfrm>
            <a:off x="1261787" y="304892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</a:p>
          <a:p>
            <a:pPr algn="ctr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E96CF64-9343-C859-31F3-F5FE078FC4E2}"/>
              </a:ext>
            </a:extLst>
          </p:cNvPr>
          <p:cNvSpPr txBox="1"/>
          <p:nvPr/>
        </p:nvSpPr>
        <p:spPr>
          <a:xfrm>
            <a:off x="283574" y="304892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EEC801A-E0E8-48EE-5793-661FFFAA6629}"/>
              </a:ext>
            </a:extLst>
          </p:cNvPr>
          <p:cNvSpPr txBox="1"/>
          <p:nvPr/>
        </p:nvSpPr>
        <p:spPr>
          <a:xfrm>
            <a:off x="4501136" y="73842"/>
            <a:ext cx="126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5094FDE-20A7-4AC8-980C-BA19EDC909CB}"/>
              </a:ext>
            </a:extLst>
          </p:cNvPr>
          <p:cNvSpPr txBox="1"/>
          <p:nvPr/>
        </p:nvSpPr>
        <p:spPr>
          <a:xfrm>
            <a:off x="5150562" y="304892"/>
            <a:ext cx="90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Fine-grained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0419C58E-CBAD-492C-00BB-730ABBDF2A99}"/>
              </a:ext>
            </a:extLst>
          </p:cNvPr>
          <p:cNvSpPr txBox="1"/>
          <p:nvPr/>
        </p:nvSpPr>
        <p:spPr>
          <a:xfrm>
            <a:off x="4211710" y="304892"/>
            <a:ext cx="90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Coarse-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scaled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6DD2CF20-A0D8-5365-B320-E718B9BB0663}"/>
              </a:ext>
            </a:extLst>
          </p:cNvPr>
          <p:cNvSpPr txBox="1"/>
          <p:nvPr/>
        </p:nvSpPr>
        <p:spPr>
          <a:xfrm>
            <a:off x="10351017" y="64692"/>
            <a:ext cx="126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AB01389-71F3-EBBD-D90F-3ABF775F2F08}"/>
              </a:ext>
            </a:extLst>
          </p:cNvPr>
          <p:cNvSpPr txBox="1"/>
          <p:nvPr/>
        </p:nvSpPr>
        <p:spPr>
          <a:xfrm>
            <a:off x="10989917" y="295742"/>
            <a:ext cx="90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Fine-grained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8C17B23D-A57F-95A8-23C4-5E44C63D5D41}"/>
              </a:ext>
            </a:extLst>
          </p:cNvPr>
          <p:cNvSpPr txBox="1"/>
          <p:nvPr/>
        </p:nvSpPr>
        <p:spPr>
          <a:xfrm>
            <a:off x="10072117" y="295742"/>
            <a:ext cx="90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Coarse-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scaled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B1B70F39-2409-2C61-BA7B-F572464F3DCE}"/>
              </a:ext>
            </a:extLst>
          </p:cNvPr>
          <p:cNvSpPr txBox="1"/>
          <p:nvPr/>
        </p:nvSpPr>
        <p:spPr>
          <a:xfrm>
            <a:off x="6486437" y="64692"/>
            <a:ext cx="126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47A5008-F307-D458-BB92-CC36432F60E9}"/>
              </a:ext>
            </a:extLst>
          </p:cNvPr>
          <p:cNvSpPr txBox="1"/>
          <p:nvPr/>
        </p:nvSpPr>
        <p:spPr>
          <a:xfrm>
            <a:off x="7134123" y="295742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</a:p>
          <a:p>
            <a:pPr algn="ctr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C1ACC6DA-5158-83C4-4EC2-E31E248CF34E}"/>
              </a:ext>
            </a:extLst>
          </p:cNvPr>
          <p:cNvSpPr txBox="1"/>
          <p:nvPr/>
        </p:nvSpPr>
        <p:spPr>
          <a:xfrm>
            <a:off x="6198752" y="295742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749386B6-5CCE-C979-D098-98405AD9CE48}"/>
              </a:ext>
            </a:extLst>
          </p:cNvPr>
          <p:cNvSpPr txBox="1"/>
          <p:nvPr/>
        </p:nvSpPr>
        <p:spPr>
          <a:xfrm>
            <a:off x="8414335" y="64692"/>
            <a:ext cx="126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Grad-CAM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4CFE340-F732-CA58-7B3D-32DE412C16CB}"/>
              </a:ext>
            </a:extLst>
          </p:cNvPr>
          <p:cNvSpPr txBox="1"/>
          <p:nvPr/>
        </p:nvSpPr>
        <p:spPr>
          <a:xfrm>
            <a:off x="8126650" y="295742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35710F2D-309A-671D-0A1E-6BE9BA5C121D}"/>
              </a:ext>
            </a:extLst>
          </p:cNvPr>
          <p:cNvSpPr txBox="1"/>
          <p:nvPr/>
        </p:nvSpPr>
        <p:spPr>
          <a:xfrm>
            <a:off x="9062021" y="295742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</a:t>
            </a:r>
          </a:p>
          <a:p>
            <a:pPr algn="ctr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MoNet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10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AE843F-33F1-555F-4A3D-A23FE4C6C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14" y="1347042"/>
            <a:ext cx="2376000" cy="18469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FA58E2-AC1E-B90D-DFB0-39062FFDD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91" y="1347042"/>
            <a:ext cx="2376000" cy="18469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CFBE26-AD47-ABAE-0B54-553ED5B56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88" y="1347042"/>
            <a:ext cx="2376000" cy="18469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3AB0A7-C6C1-F61A-E901-F95912CF9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438516" y="2242644"/>
            <a:ext cx="1440000" cy="557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E10F04-8066-9B00-5AC4-239273D8C799}"/>
              </a:ext>
            </a:extLst>
          </p:cNvPr>
          <p:cNvSpPr txBox="1"/>
          <p:nvPr/>
        </p:nvSpPr>
        <p:spPr>
          <a:xfrm>
            <a:off x="10817318" y="1253918"/>
            <a:ext cx="62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4C96DE-E0FE-FA31-88BC-E4AFE7C89597}"/>
              </a:ext>
            </a:extLst>
          </p:cNvPr>
          <p:cNvSpPr txBox="1"/>
          <p:nvPr/>
        </p:nvSpPr>
        <p:spPr>
          <a:xfrm>
            <a:off x="10938824" y="2917778"/>
            <a:ext cx="43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1DE993-EF83-B93F-9F4A-26F381DD8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4" y="1206268"/>
            <a:ext cx="1368000" cy="11943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B8D009-F8B0-937F-2891-8F07C538D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84" y="2150562"/>
            <a:ext cx="1476000" cy="12885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87E82C-68B9-1F69-7283-D6C98E3ED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46" y="1206268"/>
            <a:ext cx="1368000" cy="11943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67BB84-8955-E0DA-34E8-9EE0DC680C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46" y="2174526"/>
            <a:ext cx="1476000" cy="128859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512E299-F9F7-7562-C8EB-B278FBC5F4D3}"/>
              </a:ext>
            </a:extLst>
          </p:cNvPr>
          <p:cNvSpPr txBox="1"/>
          <p:nvPr/>
        </p:nvSpPr>
        <p:spPr>
          <a:xfrm>
            <a:off x="3302601" y="2917778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4615397-1167-8117-71F0-735FEC3097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854838" y="2290132"/>
            <a:ext cx="1224000" cy="623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EC5DC26-8190-AFC8-9EB5-B0D7EE55F761}"/>
              </a:ext>
            </a:extLst>
          </p:cNvPr>
          <p:cNvSpPr txBox="1"/>
          <p:nvPr/>
        </p:nvSpPr>
        <p:spPr>
          <a:xfrm>
            <a:off x="3302601" y="1397402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AA8B7A-403F-13D8-C97E-C71BA3F70A52}"/>
              </a:ext>
            </a:extLst>
          </p:cNvPr>
          <p:cNvSpPr txBox="1"/>
          <p:nvPr/>
        </p:nvSpPr>
        <p:spPr>
          <a:xfrm>
            <a:off x="1176878" y="696696"/>
            <a:ext cx="1849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Explainer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1C0E02-3A59-F903-72FF-91D33F8C4ED8}"/>
              </a:ext>
            </a:extLst>
          </p:cNvPr>
          <p:cNvSpPr txBox="1"/>
          <p:nvPr/>
        </p:nvSpPr>
        <p:spPr>
          <a:xfrm>
            <a:off x="4078327" y="696696"/>
            <a:ext cx="6511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Multi-Modal (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dMRI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sMRI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Studies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AC3D44-EB41-7E04-C255-8A17FD3C90F8}"/>
              </a:ext>
            </a:extLst>
          </p:cNvPr>
          <p:cNvSpPr txBox="1"/>
          <p:nvPr/>
        </p:nvSpPr>
        <p:spPr>
          <a:xfrm>
            <a:off x="3976477" y="1015574"/>
            <a:ext cx="183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Diffusivity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2FD00E-7EAF-DD6D-BA04-353439E587F2}"/>
              </a:ext>
            </a:extLst>
          </p:cNvPr>
          <p:cNvSpPr txBox="1"/>
          <p:nvPr/>
        </p:nvSpPr>
        <p:spPr>
          <a:xfrm>
            <a:off x="6468385" y="1015574"/>
            <a:ext cx="183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Neurite Density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5BB5A7-898B-974B-2EA9-0EE797F19876}"/>
              </a:ext>
            </a:extLst>
          </p:cNvPr>
          <p:cNvSpPr txBox="1"/>
          <p:nvPr/>
        </p:nvSpPr>
        <p:spPr>
          <a:xfrm>
            <a:off x="8556556" y="1015574"/>
            <a:ext cx="254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Cortical Thickness</a:t>
            </a:r>
          </a:p>
        </p:txBody>
      </p:sp>
    </p:spTree>
    <p:extLst>
      <p:ext uri="{BB962C8B-B14F-4D97-AF65-F5344CB8AC3E}">
        <p14:creationId xmlns:p14="http://schemas.microsoft.com/office/powerpoint/2010/main" val="366285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239</Words>
  <Application>Microsoft Office PowerPoint</Application>
  <PresentationFormat>宽屏</PresentationFormat>
  <Paragraphs>130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WORK</dc:creator>
  <cp:lastModifiedBy>Lian Chunfeng</cp:lastModifiedBy>
  <cp:revision>3</cp:revision>
  <cp:lastPrinted>2022-12-08T08:47:17Z</cp:lastPrinted>
  <dcterms:created xsi:type="dcterms:W3CDTF">2022-12-08T05:02:27Z</dcterms:created>
  <dcterms:modified xsi:type="dcterms:W3CDTF">2022-12-09T03:07:40Z</dcterms:modified>
</cp:coreProperties>
</file>